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Lst>
  <p:sldSz cy="5143500" cx="9144000"/>
  <p:notesSz cx="6858000" cy="9144000"/>
  <p:embeddedFontLst>
    <p:embeddedFont>
      <p:font typeface="Josefin Sans"/>
      <p:regular r:id="rId39"/>
      <p:bold r:id="rId40"/>
      <p:italic r:id="rId41"/>
      <p:boldItalic r:id="rId42"/>
    </p:embeddedFont>
    <p:embeddedFont>
      <p:font typeface="Josefin Sans Thin"/>
      <p:regular r:id="rId43"/>
      <p:bold r:id="rId44"/>
      <p:italic r:id="rId45"/>
      <p:boldItalic r:id="rId4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JosefinSans-bold.fntdata"/><Relationship Id="rId20" Type="http://schemas.openxmlformats.org/officeDocument/2006/relationships/slide" Target="slides/slide15.xml"/><Relationship Id="rId42" Type="http://schemas.openxmlformats.org/officeDocument/2006/relationships/font" Target="fonts/JosefinSans-boldItalic.fntdata"/><Relationship Id="rId41" Type="http://schemas.openxmlformats.org/officeDocument/2006/relationships/font" Target="fonts/JosefinSans-italic.fntdata"/><Relationship Id="rId22" Type="http://schemas.openxmlformats.org/officeDocument/2006/relationships/slide" Target="slides/slide17.xml"/><Relationship Id="rId44" Type="http://schemas.openxmlformats.org/officeDocument/2006/relationships/font" Target="fonts/JosefinSansThin-bold.fntdata"/><Relationship Id="rId21" Type="http://schemas.openxmlformats.org/officeDocument/2006/relationships/slide" Target="slides/slide16.xml"/><Relationship Id="rId43" Type="http://schemas.openxmlformats.org/officeDocument/2006/relationships/font" Target="fonts/JosefinSansThin-regular.fntdata"/><Relationship Id="rId24" Type="http://schemas.openxmlformats.org/officeDocument/2006/relationships/slide" Target="slides/slide19.xml"/><Relationship Id="rId46" Type="http://schemas.openxmlformats.org/officeDocument/2006/relationships/font" Target="fonts/JosefinSansThin-boldItalic.fntdata"/><Relationship Id="rId23" Type="http://schemas.openxmlformats.org/officeDocument/2006/relationships/slide" Target="slides/slide18.xml"/><Relationship Id="rId45" Type="http://schemas.openxmlformats.org/officeDocument/2006/relationships/font" Target="fonts/JosefinSansThin-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font" Target="fonts/JosefinSans-regular.fntdata"/><Relationship Id="rId16" Type="http://schemas.openxmlformats.org/officeDocument/2006/relationships/slide" Target="slides/slide11.xml"/><Relationship Id="rId38" Type="http://schemas.openxmlformats.org/officeDocument/2006/relationships/slide" Target="slides/slide33.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e21fd39a66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e21fd39a66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e26e3ed290_7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e26e3ed290_7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e26e3ed290_7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e26e3ed290_7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e26e3ed290_5_7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e26e3ed290_5_7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e26e3ed290_7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e26e3ed290_7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e288265bd3_1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e288265bd3_1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e288265bd3_1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e288265bd3_1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e26e3ed290_5_3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e26e3ed290_5_3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e288265bd3_0_2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e288265bd3_0_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e288265bd3_0_2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e288265bd3_0_2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e26e3ed290_8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e26e3ed290_8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e21fd39a66_0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e21fd39a66_0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e26e3ed290_5_3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e26e3ed290_5_3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e26e3ed290_5_4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e26e3ed290_5_4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e288265bd3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e288265bd3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ge288265bd3_1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8" name="Google Shape;398;ge288265bd3_1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e26e3ed290_5_5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4" name="Google Shape;424;ge26e3ed290_5_5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e26e3ed290_5_5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9" name="Google Shape;439;ge26e3ed290_5_5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ge26e3ed290_5_5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3" name="Google Shape;453;ge26e3ed290_5_5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ge26e3ed290_5_6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8" name="Google Shape;468;ge26e3ed290_5_6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ge26e3ed290_5_5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3" name="Google Shape;483;ge26e3ed290_5_5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ge26e3ed290_5_6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8" name="Google Shape;498;ge26e3ed290_5_6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e159be5c6c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e159be5c6c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 name="Shape 511"/>
        <p:cNvGrpSpPr/>
        <p:nvPr/>
      </p:nvGrpSpPr>
      <p:grpSpPr>
        <a:xfrm>
          <a:off x="0" y="0"/>
          <a:ext cx="0" cy="0"/>
          <a:chOff x="0" y="0"/>
          <a:chExt cx="0" cy="0"/>
        </a:xfrm>
      </p:grpSpPr>
      <p:sp>
        <p:nvSpPr>
          <p:cNvPr id="512" name="Google Shape;512;ge32bc8ec88_0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3" name="Google Shape;513;ge32bc8ec88_0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ge32bc8ec88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4" name="Google Shape;524;ge32bc8ec88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3" name="Shape 533"/>
        <p:cNvGrpSpPr/>
        <p:nvPr/>
      </p:nvGrpSpPr>
      <p:grpSpPr>
        <a:xfrm>
          <a:off x="0" y="0"/>
          <a:ext cx="0" cy="0"/>
          <a:chOff x="0" y="0"/>
          <a:chExt cx="0" cy="0"/>
        </a:xfrm>
      </p:grpSpPr>
      <p:sp>
        <p:nvSpPr>
          <p:cNvPr id="534" name="Google Shape;534;ge32bc8ec88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5" name="Google Shape;535;ge32bc8ec88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 name="Shape 545"/>
        <p:cNvGrpSpPr/>
        <p:nvPr/>
      </p:nvGrpSpPr>
      <p:grpSpPr>
        <a:xfrm>
          <a:off x="0" y="0"/>
          <a:ext cx="0" cy="0"/>
          <a:chOff x="0" y="0"/>
          <a:chExt cx="0" cy="0"/>
        </a:xfrm>
      </p:grpSpPr>
      <p:sp>
        <p:nvSpPr>
          <p:cNvPr id="546" name="Google Shape;546;ge32bc8ec88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7" name="Google Shape;547;ge32bc8ec88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e147d53b9c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e147d53b9c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e147d53b9c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e147d53b9c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e288265bd3_0_3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e288265bd3_0_3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e288265533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e288265533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e21fd39a6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e21fd39a6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e21fd39a66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e21fd39a66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8.jpg"/><Relationship Id="rId4" Type="http://schemas.openxmlformats.org/officeDocument/2006/relationships/image" Target="../media/image21.png"/><Relationship Id="rId5"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0.jpg"/><Relationship Id="rId4" Type="http://schemas.openxmlformats.org/officeDocument/2006/relationships/image" Target="../media/image25.png"/><Relationship Id="rId5" Type="http://schemas.openxmlformats.org/officeDocument/2006/relationships/image" Target="../media/image5.png"/><Relationship Id="rId6" Type="http://schemas.openxmlformats.org/officeDocument/2006/relationships/image" Target="../media/image16.gi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0.jpg"/><Relationship Id="rId4" Type="http://schemas.openxmlformats.org/officeDocument/2006/relationships/image" Target="../media/image25.png"/><Relationship Id="rId5" Type="http://schemas.openxmlformats.org/officeDocument/2006/relationships/image" Target="../media/image5.png"/><Relationship Id="rId6" Type="http://schemas.openxmlformats.org/officeDocument/2006/relationships/image" Target="../media/image17.gi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0.jpg"/><Relationship Id="rId4" Type="http://schemas.openxmlformats.org/officeDocument/2006/relationships/image" Target="../media/image25.png"/><Relationship Id="rId5" Type="http://schemas.openxmlformats.org/officeDocument/2006/relationships/image" Target="../media/image5.png"/><Relationship Id="rId6" Type="http://schemas.openxmlformats.org/officeDocument/2006/relationships/image" Target="../media/image13.gi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0.jpg"/><Relationship Id="rId4" Type="http://schemas.openxmlformats.org/officeDocument/2006/relationships/image" Target="../media/image25.png"/><Relationship Id="rId5" Type="http://schemas.openxmlformats.org/officeDocument/2006/relationships/image" Target="../media/image5.png"/><Relationship Id="rId6" Type="http://schemas.openxmlformats.org/officeDocument/2006/relationships/image" Target="../media/image19.gif"/></Relationships>
</file>

<file path=ppt/slides/_rels/slide14.xml.rels><?xml version="1.0" encoding="UTF-8" standalone="yes"?><Relationships xmlns="http://schemas.openxmlformats.org/package/2006/relationships"><Relationship Id="rId11" Type="http://schemas.openxmlformats.org/officeDocument/2006/relationships/slide" Target="/ppt/slides/slide18.xml"/><Relationship Id="rId10" Type="http://schemas.openxmlformats.org/officeDocument/2006/relationships/image" Target="../media/image22.jpg"/><Relationship Id="rId13" Type="http://schemas.openxmlformats.org/officeDocument/2006/relationships/slide" Target="/ppt/slides/slide19.xml"/><Relationship Id="rId12" Type="http://schemas.openxmlformats.org/officeDocument/2006/relationships/image" Target="../media/image26.jpg"/><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24.jpg"/><Relationship Id="rId4" Type="http://schemas.openxmlformats.org/officeDocument/2006/relationships/image" Target="../media/image72.png"/><Relationship Id="rId9" Type="http://schemas.openxmlformats.org/officeDocument/2006/relationships/slide" Target="/ppt/slides/slide17.xml"/><Relationship Id="rId15" Type="http://schemas.openxmlformats.org/officeDocument/2006/relationships/slide" Target="/ppt/slides/slide20.xml"/><Relationship Id="rId14" Type="http://schemas.openxmlformats.org/officeDocument/2006/relationships/image" Target="../media/image27.jpg"/><Relationship Id="rId17" Type="http://schemas.openxmlformats.org/officeDocument/2006/relationships/image" Target="../media/image43.jpg"/><Relationship Id="rId16" Type="http://schemas.openxmlformats.org/officeDocument/2006/relationships/image" Target="../media/image23.jpg"/><Relationship Id="rId5" Type="http://schemas.openxmlformats.org/officeDocument/2006/relationships/image" Target="../media/image33.png"/><Relationship Id="rId6" Type="http://schemas.openxmlformats.org/officeDocument/2006/relationships/image" Target="../media/image18.jpg"/><Relationship Id="rId7" Type="http://schemas.openxmlformats.org/officeDocument/2006/relationships/slide" Target="/ppt/slides/slide16.xml"/><Relationship Id="rId8" Type="http://schemas.openxmlformats.org/officeDocument/2006/relationships/image" Target="../media/image20.jpg"/></Relationships>
</file>

<file path=ppt/slides/_rels/slide15.xml.rels><?xml version="1.0" encoding="UTF-8" standalone="yes"?><Relationships xmlns="http://schemas.openxmlformats.org/package/2006/relationships"><Relationship Id="rId11" Type="http://schemas.openxmlformats.org/officeDocument/2006/relationships/slide" Target="/ppt/slides/slide18.xml"/><Relationship Id="rId10" Type="http://schemas.openxmlformats.org/officeDocument/2006/relationships/image" Target="../media/image22.jpg"/><Relationship Id="rId13" Type="http://schemas.openxmlformats.org/officeDocument/2006/relationships/slide" Target="/ppt/slides/slide19.xml"/><Relationship Id="rId12" Type="http://schemas.openxmlformats.org/officeDocument/2006/relationships/image" Target="../media/image26.jpg"/><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24.jpg"/><Relationship Id="rId4" Type="http://schemas.openxmlformats.org/officeDocument/2006/relationships/image" Target="../media/image72.png"/><Relationship Id="rId9" Type="http://schemas.openxmlformats.org/officeDocument/2006/relationships/slide" Target="/ppt/slides/slide17.xml"/><Relationship Id="rId15" Type="http://schemas.openxmlformats.org/officeDocument/2006/relationships/slide" Target="/ppt/slides/slide20.xml"/><Relationship Id="rId14" Type="http://schemas.openxmlformats.org/officeDocument/2006/relationships/image" Target="../media/image27.jpg"/><Relationship Id="rId17" Type="http://schemas.openxmlformats.org/officeDocument/2006/relationships/slide" Target="/ppt/slides/slide21.xml"/><Relationship Id="rId16" Type="http://schemas.openxmlformats.org/officeDocument/2006/relationships/image" Target="../media/image23.jpg"/><Relationship Id="rId5" Type="http://schemas.openxmlformats.org/officeDocument/2006/relationships/image" Target="../media/image33.png"/><Relationship Id="rId6" Type="http://schemas.openxmlformats.org/officeDocument/2006/relationships/image" Target="../media/image18.jpg"/><Relationship Id="rId18" Type="http://schemas.openxmlformats.org/officeDocument/2006/relationships/image" Target="../media/image43.jpg"/><Relationship Id="rId7" Type="http://schemas.openxmlformats.org/officeDocument/2006/relationships/slide" Target="/ppt/slides/slide16.xml"/><Relationship Id="rId8" Type="http://schemas.openxmlformats.org/officeDocument/2006/relationships/image" Target="../media/image20.jpg"/></Relationships>
</file>

<file path=ppt/slides/_rels/slide16.xml.rels><?xml version="1.0" encoding="UTF-8" standalone="yes"?><Relationships xmlns="http://schemas.openxmlformats.org/package/2006/relationships"><Relationship Id="rId10" Type="http://schemas.openxmlformats.org/officeDocument/2006/relationships/image" Target="../media/image28.jpg"/><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8.jpg"/><Relationship Id="rId4" Type="http://schemas.openxmlformats.org/officeDocument/2006/relationships/image" Target="../media/image21.png"/><Relationship Id="rId9" Type="http://schemas.openxmlformats.org/officeDocument/2006/relationships/image" Target="../media/image37.jpg"/><Relationship Id="rId5" Type="http://schemas.openxmlformats.org/officeDocument/2006/relationships/image" Target="../media/image4.png"/><Relationship Id="rId6" Type="http://schemas.openxmlformats.org/officeDocument/2006/relationships/slide" Target="/ppt/slides/slide15.xml"/><Relationship Id="rId7" Type="http://schemas.openxmlformats.org/officeDocument/2006/relationships/slide" Target="/ppt/slides/slide22.xml"/><Relationship Id="rId8" Type="http://schemas.openxmlformats.org/officeDocument/2006/relationships/image" Target="../media/image32.jpg"/></Relationships>
</file>

<file path=ppt/slides/_rels/slide17.xml.rels><?xml version="1.0" encoding="UTF-8" standalone="yes"?><Relationships xmlns="http://schemas.openxmlformats.org/package/2006/relationships"><Relationship Id="rId10" Type="http://schemas.openxmlformats.org/officeDocument/2006/relationships/slide" Target="/ppt/slides/slide22.xml"/><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8.jpg"/><Relationship Id="rId4" Type="http://schemas.openxmlformats.org/officeDocument/2006/relationships/image" Target="../media/image21.png"/><Relationship Id="rId9" Type="http://schemas.openxmlformats.org/officeDocument/2006/relationships/slide" Target="/ppt/slides/slide15.xml"/><Relationship Id="rId5" Type="http://schemas.openxmlformats.org/officeDocument/2006/relationships/image" Target="../media/image4.png"/><Relationship Id="rId6" Type="http://schemas.openxmlformats.org/officeDocument/2006/relationships/image" Target="../media/image29.jpg"/><Relationship Id="rId7" Type="http://schemas.openxmlformats.org/officeDocument/2006/relationships/image" Target="../media/image39.jpg"/><Relationship Id="rId8" Type="http://schemas.openxmlformats.org/officeDocument/2006/relationships/image" Target="../media/image30.jpg"/></Relationships>
</file>

<file path=ppt/slides/_rels/slide18.xml.rels><?xml version="1.0" encoding="UTF-8" standalone="yes"?><Relationships xmlns="http://schemas.openxmlformats.org/package/2006/relationships"><Relationship Id="rId10" Type="http://schemas.openxmlformats.org/officeDocument/2006/relationships/slide" Target="/ppt/slides/slide22.xml"/><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8.jpg"/><Relationship Id="rId4" Type="http://schemas.openxmlformats.org/officeDocument/2006/relationships/image" Target="../media/image21.png"/><Relationship Id="rId9" Type="http://schemas.openxmlformats.org/officeDocument/2006/relationships/slide" Target="/ppt/slides/slide15.xml"/><Relationship Id="rId5" Type="http://schemas.openxmlformats.org/officeDocument/2006/relationships/image" Target="../media/image4.png"/><Relationship Id="rId6" Type="http://schemas.openxmlformats.org/officeDocument/2006/relationships/image" Target="../media/image31.jpg"/><Relationship Id="rId7" Type="http://schemas.openxmlformats.org/officeDocument/2006/relationships/image" Target="../media/image36.jpg"/><Relationship Id="rId8" Type="http://schemas.openxmlformats.org/officeDocument/2006/relationships/image" Target="../media/image35.jpg"/></Relationships>
</file>

<file path=ppt/slides/_rels/slide19.xml.rels><?xml version="1.0" encoding="UTF-8" standalone="yes"?><Relationships xmlns="http://schemas.openxmlformats.org/package/2006/relationships"><Relationship Id="rId10" Type="http://schemas.openxmlformats.org/officeDocument/2006/relationships/slide" Target="/ppt/slides/slide22.xml"/><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8.jpg"/><Relationship Id="rId4" Type="http://schemas.openxmlformats.org/officeDocument/2006/relationships/image" Target="../media/image21.png"/><Relationship Id="rId9" Type="http://schemas.openxmlformats.org/officeDocument/2006/relationships/slide" Target="/ppt/slides/slide15.xml"/><Relationship Id="rId5" Type="http://schemas.openxmlformats.org/officeDocument/2006/relationships/image" Target="../media/image4.png"/><Relationship Id="rId6" Type="http://schemas.openxmlformats.org/officeDocument/2006/relationships/image" Target="../media/image34.jpg"/><Relationship Id="rId7" Type="http://schemas.openxmlformats.org/officeDocument/2006/relationships/image" Target="../media/image42.jpg"/><Relationship Id="rId8" Type="http://schemas.openxmlformats.org/officeDocument/2006/relationships/image" Target="../media/image41.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8.jpg"/><Relationship Id="rId4" Type="http://schemas.openxmlformats.org/officeDocument/2006/relationships/image" Target="../media/image21.png"/><Relationship Id="rId5" Type="http://schemas.openxmlformats.org/officeDocument/2006/relationships/image" Target="../media/image4.png"/></Relationships>
</file>

<file path=ppt/slides/_rels/slide20.xml.rels><?xml version="1.0" encoding="UTF-8" standalone="yes"?><Relationships xmlns="http://schemas.openxmlformats.org/package/2006/relationships"><Relationship Id="rId10" Type="http://schemas.openxmlformats.org/officeDocument/2006/relationships/slide" Target="/ppt/slides/slide22.xml"/><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8.jpg"/><Relationship Id="rId4" Type="http://schemas.openxmlformats.org/officeDocument/2006/relationships/image" Target="../media/image21.png"/><Relationship Id="rId9" Type="http://schemas.openxmlformats.org/officeDocument/2006/relationships/slide" Target="/ppt/slides/slide15.xml"/><Relationship Id="rId5" Type="http://schemas.openxmlformats.org/officeDocument/2006/relationships/image" Target="../media/image4.png"/><Relationship Id="rId6" Type="http://schemas.openxmlformats.org/officeDocument/2006/relationships/image" Target="../media/image45.jpg"/><Relationship Id="rId7" Type="http://schemas.openxmlformats.org/officeDocument/2006/relationships/image" Target="../media/image40.jpg"/><Relationship Id="rId8" Type="http://schemas.openxmlformats.org/officeDocument/2006/relationships/image" Target="../media/image46.jpg"/></Relationships>
</file>

<file path=ppt/slides/_rels/slide21.xml.rels><?xml version="1.0" encoding="UTF-8" standalone="yes"?><Relationships xmlns="http://schemas.openxmlformats.org/package/2006/relationships"><Relationship Id="rId10" Type="http://schemas.openxmlformats.org/officeDocument/2006/relationships/slide" Target="/ppt/slides/slide22.xml"/><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8.jpg"/><Relationship Id="rId4" Type="http://schemas.openxmlformats.org/officeDocument/2006/relationships/image" Target="../media/image21.png"/><Relationship Id="rId9" Type="http://schemas.openxmlformats.org/officeDocument/2006/relationships/image" Target="../media/image44.jpg"/><Relationship Id="rId5" Type="http://schemas.openxmlformats.org/officeDocument/2006/relationships/image" Target="../media/image4.png"/><Relationship Id="rId6" Type="http://schemas.openxmlformats.org/officeDocument/2006/relationships/slide" Target="/ppt/slides/slide15.xml"/><Relationship Id="rId7" Type="http://schemas.openxmlformats.org/officeDocument/2006/relationships/image" Target="../media/image48.jpg"/><Relationship Id="rId8" Type="http://schemas.openxmlformats.org/officeDocument/2006/relationships/image" Target="../media/image52.jpg"/></Relationships>
</file>

<file path=ppt/slides/_rels/slide22.xml.rels><?xml version="1.0" encoding="UTF-8" standalone="yes"?><Relationships xmlns="http://schemas.openxmlformats.org/package/2006/relationships"><Relationship Id="rId11" Type="http://schemas.openxmlformats.org/officeDocument/2006/relationships/image" Target="../media/image49.jpg"/><Relationship Id="rId10" Type="http://schemas.openxmlformats.org/officeDocument/2006/relationships/image" Target="../media/image47.jpg"/><Relationship Id="rId13" Type="http://schemas.openxmlformats.org/officeDocument/2006/relationships/image" Target="../media/image55.jpg"/><Relationship Id="rId12" Type="http://schemas.openxmlformats.org/officeDocument/2006/relationships/image" Target="../media/image58.jpg"/><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56.jpg"/><Relationship Id="rId4" Type="http://schemas.openxmlformats.org/officeDocument/2006/relationships/image" Target="../media/image81.png"/><Relationship Id="rId9" Type="http://schemas.openxmlformats.org/officeDocument/2006/relationships/image" Target="../media/image50.jpg"/><Relationship Id="rId14" Type="http://schemas.openxmlformats.org/officeDocument/2006/relationships/image" Target="../media/image54.jpg"/><Relationship Id="rId5" Type="http://schemas.openxmlformats.org/officeDocument/2006/relationships/image" Target="../media/image78.png"/><Relationship Id="rId6" Type="http://schemas.openxmlformats.org/officeDocument/2006/relationships/image" Target="../media/image51.jpg"/><Relationship Id="rId7" Type="http://schemas.openxmlformats.org/officeDocument/2006/relationships/slide" Target="/ppt/slides/slide24.xml"/><Relationship Id="rId8" Type="http://schemas.openxmlformats.org/officeDocument/2006/relationships/image" Target="../media/image53.jpg"/></Relationships>
</file>

<file path=ppt/slides/_rels/slide23.xml.rels><?xml version="1.0" encoding="UTF-8" standalone="yes"?><Relationships xmlns="http://schemas.openxmlformats.org/package/2006/relationships"><Relationship Id="rId11" Type="http://schemas.openxmlformats.org/officeDocument/2006/relationships/image" Target="../media/image50.jpg"/><Relationship Id="rId10" Type="http://schemas.openxmlformats.org/officeDocument/2006/relationships/slide" Target="/ppt/slides/slide25.xml"/><Relationship Id="rId13" Type="http://schemas.openxmlformats.org/officeDocument/2006/relationships/image" Target="../media/image47.jpg"/><Relationship Id="rId12" Type="http://schemas.openxmlformats.org/officeDocument/2006/relationships/slide" Target="/ppt/slides/slide29.xml"/><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56.jpg"/><Relationship Id="rId4" Type="http://schemas.openxmlformats.org/officeDocument/2006/relationships/image" Target="../media/image81.png"/><Relationship Id="rId9" Type="http://schemas.openxmlformats.org/officeDocument/2006/relationships/image" Target="../media/image53.jpg"/><Relationship Id="rId15" Type="http://schemas.openxmlformats.org/officeDocument/2006/relationships/image" Target="../media/image49.jpg"/><Relationship Id="rId14" Type="http://schemas.openxmlformats.org/officeDocument/2006/relationships/slide" Target="/ppt/slides/slide26.xml"/><Relationship Id="rId17" Type="http://schemas.openxmlformats.org/officeDocument/2006/relationships/image" Target="../media/image58.jpg"/><Relationship Id="rId16" Type="http://schemas.openxmlformats.org/officeDocument/2006/relationships/slide" Target="/ppt/slides/slide27.xml"/><Relationship Id="rId5" Type="http://schemas.openxmlformats.org/officeDocument/2006/relationships/image" Target="../media/image78.png"/><Relationship Id="rId19" Type="http://schemas.openxmlformats.org/officeDocument/2006/relationships/image" Target="../media/image55.jpg"/><Relationship Id="rId6" Type="http://schemas.openxmlformats.org/officeDocument/2006/relationships/image" Target="../media/image54.jpg"/><Relationship Id="rId18" Type="http://schemas.openxmlformats.org/officeDocument/2006/relationships/slide" Target="/ppt/slides/slide28.xml"/><Relationship Id="rId7" Type="http://schemas.openxmlformats.org/officeDocument/2006/relationships/image" Target="../media/image51.jpg"/><Relationship Id="rId8" Type="http://schemas.openxmlformats.org/officeDocument/2006/relationships/slide" Target="/ppt/slides/slide24.xml"/></Relationships>
</file>

<file path=ppt/slides/_rels/slide24.xml.rels><?xml version="1.0" encoding="UTF-8" standalone="yes"?><Relationships xmlns="http://schemas.openxmlformats.org/package/2006/relationships"><Relationship Id="rId10" Type="http://schemas.openxmlformats.org/officeDocument/2006/relationships/image" Target="../media/image68.jpg"/><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8.jpg"/><Relationship Id="rId4" Type="http://schemas.openxmlformats.org/officeDocument/2006/relationships/image" Target="../media/image21.png"/><Relationship Id="rId9" Type="http://schemas.openxmlformats.org/officeDocument/2006/relationships/image" Target="../media/image57.jpg"/><Relationship Id="rId5" Type="http://schemas.openxmlformats.org/officeDocument/2006/relationships/image" Target="../media/image4.png"/><Relationship Id="rId6" Type="http://schemas.openxmlformats.org/officeDocument/2006/relationships/slide" Target="/ppt/slides/slide23.xml"/><Relationship Id="rId7" Type="http://schemas.openxmlformats.org/officeDocument/2006/relationships/slide" Target="/ppt/slides/slide31.xml"/><Relationship Id="rId8" Type="http://schemas.openxmlformats.org/officeDocument/2006/relationships/image" Target="../media/image63.jpg"/></Relationships>
</file>

<file path=ppt/slides/_rels/slide25.xml.rels><?xml version="1.0" encoding="UTF-8" standalone="yes"?><Relationships xmlns="http://schemas.openxmlformats.org/package/2006/relationships"><Relationship Id="rId10" Type="http://schemas.openxmlformats.org/officeDocument/2006/relationships/slide" Target="/ppt/slides/slide31.xml"/><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8.jpg"/><Relationship Id="rId4" Type="http://schemas.openxmlformats.org/officeDocument/2006/relationships/image" Target="../media/image21.png"/><Relationship Id="rId9" Type="http://schemas.openxmlformats.org/officeDocument/2006/relationships/slide" Target="/ppt/slides/slide23.xml"/><Relationship Id="rId5" Type="http://schemas.openxmlformats.org/officeDocument/2006/relationships/image" Target="../media/image4.png"/><Relationship Id="rId6" Type="http://schemas.openxmlformats.org/officeDocument/2006/relationships/image" Target="../media/image59.jpg"/><Relationship Id="rId7" Type="http://schemas.openxmlformats.org/officeDocument/2006/relationships/image" Target="../media/image61.jpg"/><Relationship Id="rId8" Type="http://schemas.openxmlformats.org/officeDocument/2006/relationships/image" Target="../media/image64.jpg"/></Relationships>
</file>

<file path=ppt/slides/_rels/slide26.xml.rels><?xml version="1.0" encoding="UTF-8" standalone="yes"?><Relationships xmlns="http://schemas.openxmlformats.org/package/2006/relationships"><Relationship Id="rId10" Type="http://schemas.openxmlformats.org/officeDocument/2006/relationships/slide" Target="/ppt/slides/slide31.xml"/><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8.jpg"/><Relationship Id="rId4" Type="http://schemas.openxmlformats.org/officeDocument/2006/relationships/image" Target="../media/image21.png"/><Relationship Id="rId9" Type="http://schemas.openxmlformats.org/officeDocument/2006/relationships/slide" Target="/ppt/slides/slide23.xml"/><Relationship Id="rId5" Type="http://schemas.openxmlformats.org/officeDocument/2006/relationships/image" Target="../media/image4.png"/><Relationship Id="rId6" Type="http://schemas.openxmlformats.org/officeDocument/2006/relationships/image" Target="../media/image75.jpg"/><Relationship Id="rId7" Type="http://schemas.openxmlformats.org/officeDocument/2006/relationships/image" Target="../media/image77.jpg"/><Relationship Id="rId8" Type="http://schemas.openxmlformats.org/officeDocument/2006/relationships/image" Target="../media/image60.jpg"/></Relationships>
</file>

<file path=ppt/slides/_rels/slide27.xml.rels><?xml version="1.0" encoding="UTF-8" standalone="yes"?><Relationships xmlns="http://schemas.openxmlformats.org/package/2006/relationships"><Relationship Id="rId10" Type="http://schemas.openxmlformats.org/officeDocument/2006/relationships/slide" Target="/ppt/slides/slide31.xml"/><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8.jpg"/><Relationship Id="rId4" Type="http://schemas.openxmlformats.org/officeDocument/2006/relationships/image" Target="../media/image21.png"/><Relationship Id="rId9" Type="http://schemas.openxmlformats.org/officeDocument/2006/relationships/slide" Target="/ppt/slides/slide23.xml"/><Relationship Id="rId5" Type="http://schemas.openxmlformats.org/officeDocument/2006/relationships/image" Target="../media/image4.png"/><Relationship Id="rId6" Type="http://schemas.openxmlformats.org/officeDocument/2006/relationships/image" Target="../media/image62.jpg"/><Relationship Id="rId7" Type="http://schemas.openxmlformats.org/officeDocument/2006/relationships/image" Target="../media/image69.jpg"/><Relationship Id="rId8" Type="http://schemas.openxmlformats.org/officeDocument/2006/relationships/image" Target="../media/image65.jpg"/></Relationships>
</file>

<file path=ppt/slides/_rels/slide28.xml.rels><?xml version="1.0" encoding="UTF-8" standalone="yes"?><Relationships xmlns="http://schemas.openxmlformats.org/package/2006/relationships"><Relationship Id="rId10" Type="http://schemas.openxmlformats.org/officeDocument/2006/relationships/slide" Target="/ppt/slides/slide31.xml"/><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8.jpg"/><Relationship Id="rId4" Type="http://schemas.openxmlformats.org/officeDocument/2006/relationships/image" Target="../media/image21.png"/><Relationship Id="rId9" Type="http://schemas.openxmlformats.org/officeDocument/2006/relationships/slide" Target="/ppt/slides/slide23.xml"/><Relationship Id="rId5" Type="http://schemas.openxmlformats.org/officeDocument/2006/relationships/image" Target="../media/image4.png"/><Relationship Id="rId6" Type="http://schemas.openxmlformats.org/officeDocument/2006/relationships/image" Target="../media/image66.jpg"/><Relationship Id="rId7" Type="http://schemas.openxmlformats.org/officeDocument/2006/relationships/image" Target="../media/image73.jpg"/><Relationship Id="rId8" Type="http://schemas.openxmlformats.org/officeDocument/2006/relationships/image" Target="../media/image71.jpg"/></Relationships>
</file>

<file path=ppt/slides/_rels/slide29.xml.rels><?xml version="1.0" encoding="UTF-8" standalone="yes"?><Relationships xmlns="http://schemas.openxmlformats.org/package/2006/relationships"><Relationship Id="rId10" Type="http://schemas.openxmlformats.org/officeDocument/2006/relationships/slide" Target="/ppt/slides/slide31.xml"/><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8.jpg"/><Relationship Id="rId4" Type="http://schemas.openxmlformats.org/officeDocument/2006/relationships/image" Target="../media/image21.png"/><Relationship Id="rId9" Type="http://schemas.openxmlformats.org/officeDocument/2006/relationships/slide" Target="/ppt/slides/slide23.xml"/><Relationship Id="rId5" Type="http://schemas.openxmlformats.org/officeDocument/2006/relationships/image" Target="../media/image4.png"/><Relationship Id="rId6" Type="http://schemas.openxmlformats.org/officeDocument/2006/relationships/image" Target="../media/image67.jpg"/><Relationship Id="rId7" Type="http://schemas.openxmlformats.org/officeDocument/2006/relationships/image" Target="../media/image76.jpg"/><Relationship Id="rId8" Type="http://schemas.openxmlformats.org/officeDocument/2006/relationships/image" Target="../media/image70.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8.jpg"/><Relationship Id="rId4" Type="http://schemas.openxmlformats.org/officeDocument/2006/relationships/image" Target="../media/image21.png"/><Relationship Id="rId5"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87.jpg"/><Relationship Id="rId4" Type="http://schemas.openxmlformats.org/officeDocument/2006/relationships/image" Target="../media/image91.png"/><Relationship Id="rId5" Type="http://schemas.openxmlformats.org/officeDocument/2006/relationships/image" Target="../media/image83.png"/><Relationship Id="rId6" Type="http://schemas.openxmlformats.org/officeDocument/2006/relationships/image" Target="../media/image79.png"/><Relationship Id="rId7" Type="http://schemas.openxmlformats.org/officeDocument/2006/relationships/image" Target="../media/image7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80.jpg"/><Relationship Id="rId4" Type="http://schemas.openxmlformats.org/officeDocument/2006/relationships/image" Target="../media/image89.png"/><Relationship Id="rId5" Type="http://schemas.openxmlformats.org/officeDocument/2006/relationships/image" Target="../media/image82.png"/><Relationship Id="rId6" Type="http://schemas.openxmlformats.org/officeDocument/2006/relationships/image" Target="../media/image86.gi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88.jpg"/><Relationship Id="rId4" Type="http://schemas.openxmlformats.org/officeDocument/2006/relationships/image" Target="../media/image90.png"/><Relationship Id="rId5" Type="http://schemas.openxmlformats.org/officeDocument/2006/relationships/image" Target="../media/image85.png"/><Relationship Id="rId6" Type="http://schemas.openxmlformats.org/officeDocument/2006/relationships/image" Target="../media/image84.gi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88.jpg"/><Relationship Id="rId4" Type="http://schemas.openxmlformats.org/officeDocument/2006/relationships/image" Target="../media/image90.png"/><Relationship Id="rId5" Type="http://schemas.openxmlformats.org/officeDocument/2006/relationships/image" Target="../media/image8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0.jpg"/><Relationship Id="rId4" Type="http://schemas.openxmlformats.org/officeDocument/2006/relationships/image" Target="../media/image25.png"/><Relationship Id="rId5" Type="http://schemas.openxmlformats.org/officeDocument/2006/relationships/image" Target="../media/image5.png"/><Relationship Id="rId6" Type="http://schemas.openxmlformats.org/officeDocument/2006/relationships/image" Target="../media/image1.jpg"/><Relationship Id="rId7" Type="http://schemas.openxmlformats.org/officeDocument/2006/relationships/slide" Target="/ppt/slides/slide5.xml"/><Relationship Id="rId8" Type="http://schemas.openxmlformats.org/officeDocument/2006/relationships/image" Target="../media/image2.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0.jpg"/><Relationship Id="rId4" Type="http://schemas.openxmlformats.org/officeDocument/2006/relationships/image" Target="../media/image25.png"/><Relationship Id="rId5" Type="http://schemas.openxmlformats.org/officeDocument/2006/relationships/image" Target="../media/image5.png"/><Relationship Id="rId6" Type="http://schemas.openxmlformats.org/officeDocument/2006/relationships/image" Target="../media/image3.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0.jpg"/><Relationship Id="rId4" Type="http://schemas.openxmlformats.org/officeDocument/2006/relationships/image" Target="../media/image25.png"/><Relationship Id="rId5" Type="http://schemas.openxmlformats.org/officeDocument/2006/relationships/image" Target="../media/image5.png"/><Relationship Id="rId6" Type="http://schemas.openxmlformats.org/officeDocument/2006/relationships/image" Target="../media/image1.jpg"/><Relationship Id="rId7" Type="http://schemas.openxmlformats.org/officeDocument/2006/relationships/slide" Target="/ppt/slides/slide5.xml"/><Relationship Id="rId8" Type="http://schemas.openxmlformats.org/officeDocument/2006/relationships/image" Target="../media/image2.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0.jpg"/><Relationship Id="rId4" Type="http://schemas.openxmlformats.org/officeDocument/2006/relationships/image" Target="../media/image25.png"/><Relationship Id="rId5" Type="http://schemas.openxmlformats.org/officeDocument/2006/relationships/image" Target="../media/image5.png"/><Relationship Id="rId6" Type="http://schemas.openxmlformats.org/officeDocument/2006/relationships/image" Target="../media/image6.jpg"/><Relationship Id="rId7" Type="http://schemas.openxmlformats.org/officeDocument/2006/relationships/image" Target="../media/image7.jpg"/><Relationship Id="rId8"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2.jpg"/><Relationship Id="rId4" Type="http://schemas.openxmlformats.org/officeDocument/2006/relationships/image" Target="../media/image38.png"/><Relationship Id="rId5" Type="http://schemas.openxmlformats.org/officeDocument/2006/relationships/image" Target="../media/image15.png"/><Relationship Id="rId6" Type="http://schemas.openxmlformats.org/officeDocument/2006/relationships/image" Target="../media/image14.jpg"/><Relationship Id="rId7" Type="http://schemas.openxmlformats.org/officeDocument/2006/relationships/image" Target="../media/image11.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2.jpg"/><Relationship Id="rId4" Type="http://schemas.openxmlformats.org/officeDocument/2006/relationships/image" Target="../media/image38.png"/><Relationship Id="rId5" Type="http://schemas.openxmlformats.org/officeDocument/2006/relationships/image" Target="../media/image15.png"/><Relationship Id="rId6" Type="http://schemas.openxmlformats.org/officeDocument/2006/relationships/image" Target="../media/image14.jpg"/><Relationship Id="rId7" Type="http://schemas.openxmlformats.org/officeDocument/2006/relationships/image" Target="../media/image11.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3" name="Shape 53"/>
        <p:cNvGrpSpPr/>
        <p:nvPr/>
      </p:nvGrpSpPr>
      <p:grpSpPr>
        <a:xfrm>
          <a:off x="0" y="0"/>
          <a:ext cx="0" cy="0"/>
          <a:chOff x="0" y="0"/>
          <a:chExt cx="0" cy="0"/>
        </a:xfrm>
      </p:grpSpPr>
      <p:pic>
        <p:nvPicPr>
          <p:cNvPr id="54" name="Google Shape;54;p13"/>
          <p:cNvPicPr preferRelativeResize="0"/>
          <p:nvPr/>
        </p:nvPicPr>
        <p:blipFill>
          <a:blip r:embed="rId4">
            <a:alphaModFix/>
          </a:blip>
          <a:stretch>
            <a:fillRect/>
          </a:stretch>
        </p:blipFill>
        <p:spPr>
          <a:xfrm>
            <a:off x="0" y="-5773"/>
            <a:ext cx="9144000" cy="5149273"/>
          </a:xfrm>
          <a:prstGeom prst="rect">
            <a:avLst/>
          </a:prstGeom>
          <a:noFill/>
          <a:ln>
            <a:noFill/>
          </a:ln>
        </p:spPr>
      </p:pic>
      <p:pic>
        <p:nvPicPr>
          <p:cNvPr id="55" name="Google Shape;55;p13"/>
          <p:cNvPicPr preferRelativeResize="0"/>
          <p:nvPr/>
        </p:nvPicPr>
        <p:blipFill rotWithShape="1">
          <a:blip r:embed="rId5">
            <a:alphaModFix amt="86000"/>
          </a:blip>
          <a:srcRect b="12259" l="1987" r="44596" t="6769"/>
          <a:stretch/>
        </p:blipFill>
        <p:spPr>
          <a:xfrm>
            <a:off x="0" y="-5775"/>
            <a:ext cx="5086500" cy="5143500"/>
          </a:xfrm>
          <a:prstGeom prst="rect">
            <a:avLst/>
          </a:prstGeom>
          <a:noFill/>
          <a:ln>
            <a:noFill/>
          </a:ln>
        </p:spPr>
      </p:pic>
      <p:sp>
        <p:nvSpPr>
          <p:cNvPr id="56" name="Google Shape;56;p13"/>
          <p:cNvSpPr/>
          <p:nvPr/>
        </p:nvSpPr>
        <p:spPr>
          <a:xfrm>
            <a:off x="0" y="-5625"/>
            <a:ext cx="5086500" cy="5149200"/>
          </a:xfrm>
          <a:prstGeom prst="rect">
            <a:avLst/>
          </a:prstGeom>
          <a:solidFill>
            <a:srgbClr val="FCC379">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13"/>
          <p:cNvSpPr txBox="1"/>
          <p:nvPr/>
        </p:nvSpPr>
        <p:spPr>
          <a:xfrm>
            <a:off x="537375" y="522025"/>
            <a:ext cx="2733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58" name="Google Shape;58;p13"/>
          <p:cNvPicPr preferRelativeResize="0"/>
          <p:nvPr/>
        </p:nvPicPr>
        <p:blipFill rotWithShape="1">
          <a:blip r:embed="rId5">
            <a:alphaModFix amt="86000"/>
          </a:blip>
          <a:srcRect b="12259" l="55405" r="8784" t="6769"/>
          <a:stretch/>
        </p:blipFill>
        <p:spPr>
          <a:xfrm>
            <a:off x="5086350" y="-5775"/>
            <a:ext cx="3410100" cy="5149200"/>
          </a:xfrm>
          <a:prstGeom prst="rtTriangle">
            <a:avLst/>
          </a:prstGeom>
          <a:noFill/>
          <a:ln>
            <a:noFill/>
          </a:ln>
        </p:spPr>
      </p:pic>
      <p:sp>
        <p:nvSpPr>
          <p:cNvPr id="59" name="Google Shape;59;p13"/>
          <p:cNvSpPr/>
          <p:nvPr/>
        </p:nvSpPr>
        <p:spPr>
          <a:xfrm>
            <a:off x="5086350" y="-5775"/>
            <a:ext cx="3410100" cy="5143500"/>
          </a:xfrm>
          <a:prstGeom prst="rtTriangle">
            <a:avLst/>
          </a:prstGeom>
          <a:solidFill>
            <a:srgbClr val="FCC379">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13"/>
          <p:cNvSpPr txBox="1"/>
          <p:nvPr/>
        </p:nvSpPr>
        <p:spPr>
          <a:xfrm>
            <a:off x="312300" y="1017900"/>
            <a:ext cx="5199600" cy="3250500"/>
          </a:xfrm>
          <a:prstGeom prst="rect">
            <a:avLst/>
          </a:prstGeom>
          <a:noFill/>
          <a:ln>
            <a:noFill/>
          </a:ln>
        </p:spPr>
        <p:txBody>
          <a:bodyPr anchorCtr="0" anchor="ctr" bIns="91425" lIns="91425" spcFirstLastPara="1" rIns="91425" wrap="square" tIns="91425">
            <a:noAutofit/>
          </a:bodyPr>
          <a:lstStyle/>
          <a:p>
            <a:pPr indent="-292100" lvl="0" marL="457200" rtl="0" algn="l">
              <a:lnSpc>
                <a:spcPct val="180000"/>
              </a:lnSpc>
              <a:spcBef>
                <a:spcPts val="0"/>
              </a:spcBef>
              <a:spcAft>
                <a:spcPts val="0"/>
              </a:spcAft>
              <a:buClr>
                <a:schemeClr val="dk1"/>
              </a:buClr>
              <a:buSzPts val="1000"/>
              <a:buFont typeface="Josefin Sans"/>
              <a:buChar char="➔"/>
            </a:pPr>
            <a:r>
              <a:rPr b="1" lang="en" sz="1000">
                <a:solidFill>
                  <a:schemeClr val="dk1"/>
                </a:solidFill>
                <a:latin typeface="Josefin Sans"/>
                <a:ea typeface="Josefin Sans"/>
                <a:cs typeface="Josefin Sans"/>
                <a:sym typeface="Josefin Sans"/>
              </a:rPr>
              <a:t>What are </a:t>
            </a:r>
            <a:r>
              <a:rPr b="1" lang="en" sz="900">
                <a:solidFill>
                  <a:schemeClr val="dk1"/>
                </a:solidFill>
                <a:latin typeface="Josefin Sans"/>
                <a:ea typeface="Josefin Sans"/>
                <a:cs typeface="Josefin Sans"/>
                <a:sym typeface="Josefin Sans"/>
              </a:rPr>
              <a:t>Hazardous Air Pollutants?</a:t>
            </a:r>
            <a:endParaRPr b="1" sz="900">
              <a:solidFill>
                <a:schemeClr val="dk1"/>
              </a:solidFill>
              <a:latin typeface="Josefin Sans"/>
              <a:ea typeface="Josefin Sans"/>
              <a:cs typeface="Josefin Sans"/>
              <a:sym typeface="Josefin Sans"/>
            </a:endParaRPr>
          </a:p>
          <a:p>
            <a:pPr indent="-285750" lvl="1" marL="914400" rtl="0" algn="l">
              <a:lnSpc>
                <a:spcPct val="180000"/>
              </a:lnSpc>
              <a:spcBef>
                <a:spcPts val="0"/>
              </a:spcBef>
              <a:spcAft>
                <a:spcPts val="0"/>
              </a:spcAft>
              <a:buClr>
                <a:schemeClr val="dk1"/>
              </a:buClr>
              <a:buSzPts val="900"/>
              <a:buFont typeface="Josefin Sans"/>
              <a:buChar char="◆"/>
            </a:pPr>
            <a:r>
              <a:rPr b="1" lang="en" sz="1000">
                <a:solidFill>
                  <a:schemeClr val="dk1"/>
                </a:solidFill>
                <a:latin typeface="Josefin Sans"/>
                <a:ea typeface="Josefin Sans"/>
                <a:cs typeface="Josefin Sans"/>
                <a:sym typeface="Josefin Sans"/>
              </a:rPr>
              <a:t>HAP are a subcategory of Air Pollutants found in the atmosphere that are a detriment to the well being of living environment. </a:t>
            </a:r>
            <a:endParaRPr b="1" sz="1000">
              <a:solidFill>
                <a:schemeClr val="dk1"/>
              </a:solidFill>
              <a:latin typeface="Josefin Sans"/>
              <a:ea typeface="Josefin Sans"/>
              <a:cs typeface="Josefin Sans"/>
              <a:sym typeface="Josefin Sans"/>
            </a:endParaRPr>
          </a:p>
          <a:p>
            <a:pPr indent="-292100" lvl="0" marL="457200" rtl="0" algn="l">
              <a:lnSpc>
                <a:spcPct val="180000"/>
              </a:lnSpc>
              <a:spcBef>
                <a:spcPts val="0"/>
              </a:spcBef>
              <a:spcAft>
                <a:spcPts val="0"/>
              </a:spcAft>
              <a:buClr>
                <a:schemeClr val="dk1"/>
              </a:buClr>
              <a:buSzPts val="1000"/>
              <a:buFont typeface="Josefin Sans"/>
              <a:buChar char="➔"/>
            </a:pPr>
            <a:r>
              <a:rPr b="1" lang="en" sz="1000">
                <a:solidFill>
                  <a:schemeClr val="dk1"/>
                </a:solidFill>
                <a:latin typeface="Josefin Sans"/>
                <a:ea typeface="Josefin Sans"/>
                <a:cs typeface="Josefin Sans"/>
                <a:sym typeface="Josefin Sans"/>
              </a:rPr>
              <a:t>Effects of HAP</a:t>
            </a:r>
            <a:endParaRPr b="1" sz="1000">
              <a:solidFill>
                <a:schemeClr val="dk1"/>
              </a:solidFill>
              <a:latin typeface="Josefin Sans"/>
              <a:ea typeface="Josefin Sans"/>
              <a:cs typeface="Josefin Sans"/>
              <a:sym typeface="Josefin Sans"/>
            </a:endParaRPr>
          </a:p>
          <a:p>
            <a:pPr indent="-292100" lvl="1" marL="914400" rtl="0" algn="l">
              <a:lnSpc>
                <a:spcPct val="180000"/>
              </a:lnSpc>
              <a:spcBef>
                <a:spcPts val="0"/>
              </a:spcBef>
              <a:spcAft>
                <a:spcPts val="0"/>
              </a:spcAft>
              <a:buClr>
                <a:schemeClr val="dk1"/>
              </a:buClr>
              <a:buSzPts val="1000"/>
              <a:buFont typeface="Josefin Sans"/>
              <a:buChar char="◆"/>
            </a:pPr>
            <a:r>
              <a:rPr b="1" lang="en" sz="1000">
                <a:solidFill>
                  <a:schemeClr val="dk1"/>
                </a:solidFill>
                <a:latin typeface="Josefin Sans"/>
                <a:ea typeface="Josefin Sans"/>
                <a:cs typeface="Josefin Sans"/>
                <a:sym typeface="Josefin Sans"/>
              </a:rPr>
              <a:t>HAP are known or suspected to cause serious medical afflictions, such as cancer, compromised reproductive health, and birth defects. </a:t>
            </a:r>
            <a:endParaRPr b="1" sz="1000">
              <a:solidFill>
                <a:schemeClr val="dk1"/>
              </a:solidFill>
              <a:latin typeface="Josefin Sans"/>
              <a:ea typeface="Josefin Sans"/>
              <a:cs typeface="Josefin Sans"/>
              <a:sym typeface="Josefin Sans"/>
            </a:endParaRPr>
          </a:p>
          <a:p>
            <a:pPr indent="-292100" lvl="0" marL="457200" rtl="0" algn="l">
              <a:lnSpc>
                <a:spcPct val="180000"/>
              </a:lnSpc>
              <a:spcBef>
                <a:spcPts val="0"/>
              </a:spcBef>
              <a:spcAft>
                <a:spcPts val="0"/>
              </a:spcAft>
              <a:buClr>
                <a:schemeClr val="dk1"/>
              </a:buClr>
              <a:buSzPts val="1000"/>
              <a:buFont typeface="Josefin Sans"/>
              <a:buChar char="➔"/>
            </a:pPr>
            <a:r>
              <a:rPr b="1" lang="en" sz="1000">
                <a:solidFill>
                  <a:schemeClr val="dk1"/>
                </a:solidFill>
                <a:latin typeface="Josefin Sans"/>
                <a:ea typeface="Josefin Sans"/>
                <a:cs typeface="Josefin Sans"/>
                <a:sym typeface="Josefin Sans"/>
              </a:rPr>
              <a:t>Sources</a:t>
            </a:r>
            <a:endParaRPr b="1" sz="1000">
              <a:solidFill>
                <a:schemeClr val="dk1"/>
              </a:solidFill>
              <a:latin typeface="Josefin Sans"/>
              <a:ea typeface="Josefin Sans"/>
              <a:cs typeface="Josefin Sans"/>
              <a:sym typeface="Josefin Sans"/>
            </a:endParaRPr>
          </a:p>
          <a:p>
            <a:pPr indent="-292100" lvl="1" marL="914400" rtl="0" algn="l">
              <a:lnSpc>
                <a:spcPct val="180000"/>
              </a:lnSpc>
              <a:spcBef>
                <a:spcPts val="0"/>
              </a:spcBef>
              <a:spcAft>
                <a:spcPts val="0"/>
              </a:spcAft>
              <a:buClr>
                <a:schemeClr val="dk1"/>
              </a:buClr>
              <a:buSzPts val="1000"/>
              <a:buFont typeface="Josefin Sans"/>
              <a:buChar char="◆"/>
            </a:pPr>
            <a:r>
              <a:rPr b="1" lang="en" sz="1000">
                <a:solidFill>
                  <a:schemeClr val="dk1"/>
                </a:solidFill>
                <a:latin typeface="Josefin Sans"/>
                <a:ea typeface="Josefin Sans"/>
                <a:cs typeface="Josefin Sans"/>
                <a:sym typeface="Josefin Sans"/>
              </a:rPr>
              <a:t>These pollutants are emitted from factories, gasoline, heavy duty cleaning products and paint strippers.</a:t>
            </a:r>
            <a:endParaRPr b="1" sz="1000">
              <a:solidFill>
                <a:schemeClr val="dk1"/>
              </a:solidFill>
              <a:latin typeface="Josefin Sans"/>
              <a:ea typeface="Josefin Sans"/>
              <a:cs typeface="Josefin Sans"/>
              <a:sym typeface="Josefin Sans"/>
            </a:endParaRPr>
          </a:p>
          <a:p>
            <a:pPr indent="0" lvl="0" marL="0" rtl="0" algn="l">
              <a:lnSpc>
                <a:spcPct val="180000"/>
              </a:lnSpc>
              <a:spcBef>
                <a:spcPts val="0"/>
              </a:spcBef>
              <a:spcAft>
                <a:spcPts val="0"/>
              </a:spcAft>
              <a:buNone/>
            </a:pPr>
            <a:r>
              <a:t/>
            </a:r>
            <a:endParaRPr b="1" sz="1000">
              <a:solidFill>
                <a:schemeClr val="dk1"/>
              </a:solidFill>
              <a:latin typeface="Josefin Sans"/>
              <a:ea typeface="Josefin Sans"/>
              <a:cs typeface="Josefin Sans"/>
              <a:sym typeface="Josefin Sans"/>
            </a:endParaRPr>
          </a:p>
        </p:txBody>
      </p:sp>
      <p:sp>
        <p:nvSpPr>
          <p:cNvPr id="61" name="Google Shape;61;p13"/>
          <p:cNvSpPr txBox="1"/>
          <p:nvPr/>
        </p:nvSpPr>
        <p:spPr>
          <a:xfrm>
            <a:off x="320225" y="352700"/>
            <a:ext cx="3869100" cy="634200"/>
          </a:xfrm>
          <a:prstGeom prst="rect">
            <a:avLst/>
          </a:prstGeom>
          <a:noFill/>
          <a:ln>
            <a:noFill/>
          </a:ln>
        </p:spPr>
        <p:txBody>
          <a:bodyPr anchorCtr="0" anchor="ctr" bIns="91425" lIns="91425" spcFirstLastPara="1" rIns="91425" wrap="square" tIns="91425">
            <a:spAutoFit/>
          </a:bodyPr>
          <a:lstStyle/>
          <a:p>
            <a:pPr indent="0" lvl="0" marL="0" rtl="0" algn="l">
              <a:lnSpc>
                <a:spcPct val="80000"/>
              </a:lnSpc>
              <a:spcBef>
                <a:spcPts val="1200"/>
              </a:spcBef>
              <a:spcAft>
                <a:spcPts val="0"/>
              </a:spcAft>
              <a:buClr>
                <a:schemeClr val="dk1"/>
              </a:buClr>
              <a:buSzPts val="1100"/>
              <a:buFont typeface="Arial"/>
              <a:buNone/>
            </a:pPr>
            <a:r>
              <a:rPr b="1" lang="en">
                <a:solidFill>
                  <a:schemeClr val="dk1"/>
                </a:solidFill>
                <a:latin typeface="Josefin Sans"/>
                <a:ea typeface="Josefin Sans"/>
                <a:cs typeface="Josefin Sans"/>
                <a:sym typeface="Josefin Sans"/>
              </a:rPr>
              <a:t>Hazardous Air Pollutants (HAP)</a:t>
            </a:r>
            <a:endParaRPr b="1">
              <a:solidFill>
                <a:schemeClr val="dk1"/>
              </a:solidFill>
              <a:latin typeface="Josefin Sans"/>
              <a:ea typeface="Josefin Sans"/>
              <a:cs typeface="Josefin Sans"/>
              <a:sym typeface="Josefin Sans"/>
            </a:endParaRPr>
          </a:p>
          <a:p>
            <a:pPr indent="0" lvl="0" marL="0" rtl="0" algn="l">
              <a:lnSpc>
                <a:spcPct val="80000"/>
              </a:lnSpc>
              <a:spcBef>
                <a:spcPts val="1200"/>
              </a:spcBef>
              <a:spcAft>
                <a:spcPts val="1200"/>
              </a:spcAft>
              <a:buClr>
                <a:schemeClr val="dk1"/>
              </a:buClr>
              <a:buSzPts val="1100"/>
              <a:buFont typeface="Arial"/>
              <a:buNone/>
            </a:pPr>
            <a:r>
              <a:rPr b="1" lang="en" sz="1000">
                <a:solidFill>
                  <a:schemeClr val="dk1"/>
                </a:solidFill>
                <a:latin typeface="Josefin Sans"/>
                <a:ea typeface="Josefin Sans"/>
                <a:cs typeface="Josefin Sans"/>
                <a:sym typeface="Josefin Sans"/>
              </a:rPr>
              <a:t>A Summary of Daily Levels From 1990 to 2017.</a:t>
            </a:r>
            <a:endParaRPr b="1">
              <a:solidFill>
                <a:schemeClr val="dk1"/>
              </a:solidFill>
              <a:latin typeface="Josefin Sans"/>
              <a:ea typeface="Josefin Sans"/>
              <a:cs typeface="Josefin Sans"/>
              <a:sym typeface="Josefin Sans"/>
            </a:endParaRPr>
          </a:p>
        </p:txBody>
      </p:sp>
      <p:sp>
        <p:nvSpPr>
          <p:cNvPr id="62" name="Google Shape;62;p13"/>
          <p:cNvSpPr txBox="1"/>
          <p:nvPr/>
        </p:nvSpPr>
        <p:spPr>
          <a:xfrm>
            <a:off x="6821275" y="180400"/>
            <a:ext cx="3309300" cy="1539300"/>
          </a:xfrm>
          <a:prstGeom prst="rect">
            <a:avLst/>
          </a:prstGeom>
          <a:noFill/>
          <a:ln>
            <a:noFill/>
          </a:ln>
        </p:spPr>
        <p:txBody>
          <a:bodyPr anchorCtr="0" anchor="ctr" bIns="91425" lIns="91425" spcFirstLastPara="1" rIns="91425" wrap="square" tIns="91425">
            <a:spAutoFit/>
          </a:bodyPr>
          <a:lstStyle/>
          <a:p>
            <a:pPr indent="0" lvl="0" marL="0" rtl="0" algn="l">
              <a:spcBef>
                <a:spcPts val="0"/>
              </a:spcBef>
              <a:spcAft>
                <a:spcPts val="0"/>
              </a:spcAft>
              <a:buNone/>
            </a:pPr>
            <a:r>
              <a:rPr b="1" lang="en">
                <a:latin typeface="Josefin Sans"/>
                <a:ea typeface="Josefin Sans"/>
                <a:cs typeface="Josefin Sans"/>
                <a:sym typeface="Josefin Sans"/>
              </a:rPr>
              <a:t>Team</a:t>
            </a:r>
            <a:r>
              <a:rPr lang="en"/>
              <a:t>:</a:t>
            </a:r>
            <a:endParaRPr/>
          </a:p>
          <a:p>
            <a:pPr indent="0" lvl="0" marL="0" rtl="0" algn="l">
              <a:spcBef>
                <a:spcPts val="0"/>
              </a:spcBef>
              <a:spcAft>
                <a:spcPts val="0"/>
              </a:spcAft>
              <a:buNone/>
            </a:pPr>
            <a:r>
              <a:t/>
            </a:r>
            <a:endParaRPr/>
          </a:p>
          <a:p>
            <a:pPr indent="-301625" lvl="0" marL="457200" rtl="0" algn="l">
              <a:spcBef>
                <a:spcPts val="0"/>
              </a:spcBef>
              <a:spcAft>
                <a:spcPts val="0"/>
              </a:spcAft>
              <a:buClr>
                <a:schemeClr val="dk1"/>
              </a:buClr>
              <a:buSzPts val="1150"/>
              <a:buFont typeface="Josefin Sans Thin"/>
              <a:buChar char="➢"/>
            </a:pPr>
            <a:r>
              <a:rPr lang="en" sz="1150">
                <a:solidFill>
                  <a:schemeClr val="dk1"/>
                </a:solidFill>
                <a:latin typeface="Josefin Sans Thin"/>
                <a:ea typeface="Josefin Sans Thin"/>
                <a:cs typeface="Josefin Sans Thin"/>
                <a:sym typeface="Josefin Sans Thin"/>
              </a:rPr>
              <a:t>Vasantha Mutyala</a:t>
            </a:r>
            <a:endParaRPr sz="1150">
              <a:solidFill>
                <a:schemeClr val="dk1"/>
              </a:solidFill>
              <a:latin typeface="Josefin Sans Thin"/>
              <a:ea typeface="Josefin Sans Thin"/>
              <a:cs typeface="Josefin Sans Thin"/>
              <a:sym typeface="Josefin Sans Thin"/>
            </a:endParaRPr>
          </a:p>
          <a:p>
            <a:pPr indent="-301625" lvl="0" marL="457200" rtl="0" algn="l">
              <a:spcBef>
                <a:spcPts val="0"/>
              </a:spcBef>
              <a:spcAft>
                <a:spcPts val="0"/>
              </a:spcAft>
              <a:buClr>
                <a:schemeClr val="dk1"/>
              </a:buClr>
              <a:buSzPts val="1150"/>
              <a:buFont typeface="Josefin Sans Thin"/>
              <a:buChar char="➢"/>
            </a:pPr>
            <a:r>
              <a:rPr lang="en" sz="1150">
                <a:solidFill>
                  <a:schemeClr val="dk1"/>
                </a:solidFill>
                <a:latin typeface="Josefin Sans Thin"/>
                <a:ea typeface="Josefin Sans Thin"/>
                <a:cs typeface="Josefin Sans Thin"/>
                <a:sym typeface="Josefin Sans Thin"/>
              </a:rPr>
              <a:t>Valense Acquah-Louis</a:t>
            </a:r>
            <a:endParaRPr sz="1150">
              <a:solidFill>
                <a:schemeClr val="dk1"/>
              </a:solidFill>
              <a:latin typeface="Josefin Sans Thin"/>
              <a:ea typeface="Josefin Sans Thin"/>
              <a:cs typeface="Josefin Sans Thin"/>
              <a:sym typeface="Josefin Sans Thin"/>
            </a:endParaRPr>
          </a:p>
          <a:p>
            <a:pPr indent="-301625" lvl="0" marL="457200" rtl="0" algn="l">
              <a:spcBef>
                <a:spcPts val="0"/>
              </a:spcBef>
              <a:spcAft>
                <a:spcPts val="0"/>
              </a:spcAft>
              <a:buClr>
                <a:schemeClr val="dk1"/>
              </a:buClr>
              <a:buSzPts val="1150"/>
              <a:buFont typeface="Josefin Sans Thin"/>
              <a:buChar char="➢"/>
            </a:pPr>
            <a:r>
              <a:rPr lang="en" sz="1150">
                <a:solidFill>
                  <a:schemeClr val="dk1"/>
                </a:solidFill>
                <a:latin typeface="Josefin Sans Thin"/>
                <a:ea typeface="Josefin Sans Thin"/>
                <a:cs typeface="Josefin Sans Thin"/>
                <a:sym typeface="Josefin Sans Thin"/>
              </a:rPr>
              <a:t>Aarvin Rathod</a:t>
            </a:r>
            <a:endParaRPr sz="1150">
              <a:solidFill>
                <a:schemeClr val="dk1"/>
              </a:solidFill>
              <a:latin typeface="Josefin Sans Thin"/>
              <a:ea typeface="Josefin Sans Thin"/>
              <a:cs typeface="Josefin Sans Thin"/>
              <a:sym typeface="Josefin Sans Thin"/>
            </a:endParaRPr>
          </a:p>
          <a:p>
            <a:pPr indent="-301625" lvl="0" marL="457200" rtl="0" algn="l">
              <a:spcBef>
                <a:spcPts val="0"/>
              </a:spcBef>
              <a:spcAft>
                <a:spcPts val="0"/>
              </a:spcAft>
              <a:buClr>
                <a:schemeClr val="dk1"/>
              </a:buClr>
              <a:buSzPts val="1150"/>
              <a:buFont typeface="Josefin Sans Thin"/>
              <a:buChar char="➢"/>
            </a:pPr>
            <a:r>
              <a:rPr lang="en" sz="1150">
                <a:solidFill>
                  <a:schemeClr val="dk1"/>
                </a:solidFill>
                <a:latin typeface="Josefin Sans Thin"/>
                <a:ea typeface="Josefin Sans Thin"/>
                <a:cs typeface="Josefin Sans Thin"/>
                <a:sym typeface="Josefin Sans Thin"/>
              </a:rPr>
              <a:t>Duncan Plate</a:t>
            </a:r>
            <a:endParaRPr sz="1150">
              <a:solidFill>
                <a:schemeClr val="dk1"/>
              </a:solidFill>
              <a:latin typeface="Josefin Sans Thin"/>
              <a:ea typeface="Josefin Sans Thin"/>
              <a:cs typeface="Josefin Sans Thin"/>
              <a:sym typeface="Josefin Sans Thin"/>
            </a:endParaRPr>
          </a:p>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62"/>
                                        </p:tgtEl>
                                        <p:attrNameLst>
                                          <p:attrName>style.visibility</p:attrName>
                                        </p:attrNameLst>
                                      </p:cBhvr>
                                      <p:to>
                                        <p:strVal val="visible"/>
                                      </p:to>
                                    </p:set>
                                    <p:anim calcmode="lin" valueType="num">
                                      <p:cBhvr additive="base">
                                        <p:cTn dur="500"/>
                                        <p:tgtEl>
                                          <p:spTgt spid="62"/>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3" name="Shape 183"/>
        <p:cNvGrpSpPr/>
        <p:nvPr/>
      </p:nvGrpSpPr>
      <p:grpSpPr>
        <a:xfrm>
          <a:off x="0" y="0"/>
          <a:ext cx="0" cy="0"/>
          <a:chOff x="0" y="0"/>
          <a:chExt cx="0" cy="0"/>
        </a:xfrm>
      </p:grpSpPr>
      <p:pic>
        <p:nvPicPr>
          <p:cNvPr id="184" name="Google Shape;184;p22"/>
          <p:cNvPicPr preferRelativeResize="0"/>
          <p:nvPr/>
        </p:nvPicPr>
        <p:blipFill>
          <a:blip r:embed="rId4">
            <a:alphaModFix/>
          </a:blip>
          <a:stretch>
            <a:fillRect/>
          </a:stretch>
        </p:blipFill>
        <p:spPr>
          <a:xfrm>
            <a:off x="0" y="-5773"/>
            <a:ext cx="9144000" cy="5149273"/>
          </a:xfrm>
          <a:prstGeom prst="rect">
            <a:avLst/>
          </a:prstGeom>
          <a:noFill/>
          <a:ln>
            <a:noFill/>
          </a:ln>
        </p:spPr>
      </p:pic>
      <p:pic>
        <p:nvPicPr>
          <p:cNvPr id="185" name="Google Shape;185;p22"/>
          <p:cNvPicPr preferRelativeResize="0"/>
          <p:nvPr/>
        </p:nvPicPr>
        <p:blipFill rotWithShape="1">
          <a:blip r:embed="rId5">
            <a:alphaModFix amt="86000"/>
          </a:blip>
          <a:srcRect b="12259" l="1987" r="1987" t="6769"/>
          <a:stretch/>
        </p:blipFill>
        <p:spPr>
          <a:xfrm>
            <a:off x="0" y="-5775"/>
            <a:ext cx="9144000" cy="5185150"/>
          </a:xfrm>
          <a:prstGeom prst="rect">
            <a:avLst/>
          </a:prstGeom>
          <a:noFill/>
          <a:ln>
            <a:noFill/>
          </a:ln>
        </p:spPr>
      </p:pic>
      <p:sp>
        <p:nvSpPr>
          <p:cNvPr id="186" name="Google Shape;186;p22"/>
          <p:cNvSpPr/>
          <p:nvPr/>
        </p:nvSpPr>
        <p:spPr>
          <a:xfrm>
            <a:off x="0" y="-5800"/>
            <a:ext cx="5086500" cy="5185200"/>
          </a:xfrm>
          <a:prstGeom prst="rect">
            <a:avLst/>
          </a:prstGeom>
          <a:solidFill>
            <a:srgbClr val="FCC379">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22"/>
          <p:cNvSpPr txBox="1"/>
          <p:nvPr/>
        </p:nvSpPr>
        <p:spPr>
          <a:xfrm>
            <a:off x="537375" y="522025"/>
            <a:ext cx="2733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88" name="Google Shape;188;p22"/>
          <p:cNvSpPr/>
          <p:nvPr/>
        </p:nvSpPr>
        <p:spPr>
          <a:xfrm>
            <a:off x="5086350" y="-5750"/>
            <a:ext cx="4057500" cy="5185200"/>
          </a:xfrm>
          <a:prstGeom prst="rtTriangle">
            <a:avLst/>
          </a:prstGeom>
          <a:solidFill>
            <a:srgbClr val="FCC379">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22"/>
          <p:cNvSpPr txBox="1"/>
          <p:nvPr/>
        </p:nvSpPr>
        <p:spPr>
          <a:xfrm>
            <a:off x="1461725" y="339275"/>
            <a:ext cx="7208400" cy="400200"/>
          </a:xfrm>
          <a:prstGeom prst="rect">
            <a:avLst/>
          </a:prstGeom>
          <a:noFill/>
          <a:ln>
            <a:noFill/>
          </a:ln>
        </p:spPr>
        <p:txBody>
          <a:bodyPr anchorCtr="0" anchor="ctr" bIns="91425" lIns="91425" spcFirstLastPara="1" rIns="91425" wrap="square" tIns="91425">
            <a:spAutoFit/>
          </a:bodyPr>
          <a:lstStyle/>
          <a:p>
            <a:pPr indent="0" lvl="0" marL="0" rtl="0" algn="r">
              <a:lnSpc>
                <a:spcPct val="180000"/>
              </a:lnSpc>
              <a:spcBef>
                <a:spcPts val="0"/>
              </a:spcBef>
              <a:spcAft>
                <a:spcPts val="0"/>
              </a:spcAft>
              <a:buNone/>
            </a:pPr>
            <a:r>
              <a:rPr b="1" lang="en">
                <a:solidFill>
                  <a:schemeClr val="dk1"/>
                </a:solidFill>
                <a:latin typeface="Josefin Sans"/>
                <a:ea typeface="Josefin Sans"/>
                <a:cs typeface="Josefin Sans"/>
                <a:sym typeface="Josefin Sans"/>
              </a:rPr>
              <a:t>Top five Counties with High Non-Carbon HAP</a:t>
            </a:r>
            <a:endParaRPr/>
          </a:p>
        </p:txBody>
      </p:sp>
      <p:sp>
        <p:nvSpPr>
          <p:cNvPr id="190" name="Google Shape;190;p22"/>
          <p:cNvSpPr txBox="1"/>
          <p:nvPr/>
        </p:nvSpPr>
        <p:spPr>
          <a:xfrm>
            <a:off x="4640025" y="980375"/>
            <a:ext cx="3471300" cy="25860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SzPts val="1200"/>
              <a:buFont typeface="Josefin Sans"/>
              <a:buChar char="➔"/>
            </a:pPr>
            <a:r>
              <a:rPr b="1" lang="en" sz="1200">
                <a:latin typeface="Josefin Sans"/>
                <a:ea typeface="Josefin Sans"/>
                <a:cs typeface="Josefin Sans"/>
                <a:sym typeface="Josefin Sans"/>
              </a:rPr>
              <a:t>2004 to 2006 orange county had a spike of almost 40 NG non carbon pollutants every year. It dropped to around 15 NG’s in 2007. Mean for Non-Carbon HAP is 3.19</a:t>
            </a:r>
            <a:endParaRPr b="1" sz="1200">
              <a:latin typeface="Josefin Sans"/>
              <a:ea typeface="Josefin Sans"/>
              <a:cs typeface="Josefin Sans"/>
              <a:sym typeface="Josefin Sans"/>
            </a:endParaRPr>
          </a:p>
          <a:p>
            <a:pPr indent="0" lvl="0" marL="457200" rtl="0" algn="l">
              <a:spcBef>
                <a:spcPts val="0"/>
              </a:spcBef>
              <a:spcAft>
                <a:spcPts val="0"/>
              </a:spcAft>
              <a:buNone/>
            </a:pPr>
            <a:r>
              <a:t/>
            </a:r>
            <a:endParaRPr b="1" sz="1200">
              <a:latin typeface="Josefin Sans"/>
              <a:ea typeface="Josefin Sans"/>
              <a:cs typeface="Josefin Sans"/>
              <a:sym typeface="Josefin Sans"/>
            </a:endParaRPr>
          </a:p>
          <a:p>
            <a:pPr indent="-304800" lvl="0" marL="457200" rtl="0" algn="l">
              <a:spcBef>
                <a:spcPts val="0"/>
              </a:spcBef>
              <a:spcAft>
                <a:spcPts val="0"/>
              </a:spcAft>
              <a:buSzPts val="1200"/>
              <a:buFont typeface="Josefin Sans"/>
              <a:buChar char="➔"/>
            </a:pPr>
            <a:r>
              <a:rPr b="1" lang="en" sz="1200">
                <a:latin typeface="Josefin Sans"/>
                <a:ea typeface="Josefin Sans"/>
                <a:cs typeface="Josefin Sans"/>
                <a:sym typeface="Josefin Sans"/>
              </a:rPr>
              <a:t>In 2008 county of San </a:t>
            </a:r>
            <a:r>
              <a:rPr b="1" lang="en" sz="1200">
                <a:latin typeface="Josefin Sans"/>
                <a:ea typeface="Josefin Sans"/>
                <a:cs typeface="Josefin Sans"/>
                <a:sym typeface="Josefin Sans"/>
              </a:rPr>
              <a:t>Joaquin</a:t>
            </a:r>
            <a:r>
              <a:rPr b="1" lang="en" sz="1200">
                <a:latin typeface="Josefin Sans"/>
                <a:ea typeface="Josefin Sans"/>
                <a:cs typeface="Josefin Sans"/>
                <a:sym typeface="Josefin Sans"/>
              </a:rPr>
              <a:t> had a spike of around 25 NG of non-carbon HAP..</a:t>
            </a:r>
            <a:endParaRPr b="1" sz="1200">
              <a:latin typeface="Josefin Sans"/>
              <a:ea typeface="Josefin Sans"/>
              <a:cs typeface="Josefin Sans"/>
              <a:sym typeface="Josefin Sans"/>
            </a:endParaRPr>
          </a:p>
          <a:p>
            <a:pPr indent="0" lvl="0" marL="457200" rtl="0" algn="l">
              <a:spcBef>
                <a:spcPts val="0"/>
              </a:spcBef>
              <a:spcAft>
                <a:spcPts val="0"/>
              </a:spcAft>
              <a:buNone/>
            </a:pPr>
            <a:r>
              <a:t/>
            </a:r>
            <a:endParaRPr b="1" sz="1200">
              <a:latin typeface="Josefin Sans"/>
              <a:ea typeface="Josefin Sans"/>
              <a:cs typeface="Josefin Sans"/>
              <a:sym typeface="Josefin Sans"/>
            </a:endParaRPr>
          </a:p>
          <a:p>
            <a:pPr indent="-304800" lvl="0" marL="457200" rtl="0" algn="l">
              <a:spcBef>
                <a:spcPts val="0"/>
              </a:spcBef>
              <a:spcAft>
                <a:spcPts val="0"/>
              </a:spcAft>
              <a:buSzPts val="1200"/>
              <a:buFont typeface="Josefin Sans"/>
              <a:buChar char="➔"/>
            </a:pPr>
            <a:r>
              <a:rPr b="1" lang="en" sz="1200">
                <a:latin typeface="Josefin Sans"/>
                <a:ea typeface="Josefin Sans"/>
                <a:cs typeface="Josefin Sans"/>
                <a:sym typeface="Josefin Sans"/>
              </a:rPr>
              <a:t>Since 2009 most of the top carbon counties have an average of around 7NG of Non-Carbon HAP.</a:t>
            </a:r>
            <a:endParaRPr b="1" sz="1200">
              <a:latin typeface="Josefin Sans"/>
              <a:ea typeface="Josefin Sans"/>
              <a:cs typeface="Josefin Sans"/>
              <a:sym typeface="Josefin Sans"/>
            </a:endParaRPr>
          </a:p>
        </p:txBody>
      </p:sp>
      <p:pic>
        <p:nvPicPr>
          <p:cNvPr id="191" name="Google Shape;191;p22"/>
          <p:cNvPicPr preferRelativeResize="0"/>
          <p:nvPr/>
        </p:nvPicPr>
        <p:blipFill>
          <a:blip r:embed="rId6">
            <a:alphaModFix/>
          </a:blip>
          <a:stretch>
            <a:fillRect/>
          </a:stretch>
        </p:blipFill>
        <p:spPr>
          <a:xfrm>
            <a:off x="828750" y="739475"/>
            <a:ext cx="3429000" cy="34290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5" name="Shape 195"/>
        <p:cNvGrpSpPr/>
        <p:nvPr/>
      </p:nvGrpSpPr>
      <p:grpSpPr>
        <a:xfrm>
          <a:off x="0" y="0"/>
          <a:ext cx="0" cy="0"/>
          <a:chOff x="0" y="0"/>
          <a:chExt cx="0" cy="0"/>
        </a:xfrm>
      </p:grpSpPr>
      <p:pic>
        <p:nvPicPr>
          <p:cNvPr id="196" name="Google Shape;196;p23"/>
          <p:cNvPicPr preferRelativeResize="0"/>
          <p:nvPr/>
        </p:nvPicPr>
        <p:blipFill>
          <a:blip r:embed="rId4">
            <a:alphaModFix/>
          </a:blip>
          <a:stretch>
            <a:fillRect/>
          </a:stretch>
        </p:blipFill>
        <p:spPr>
          <a:xfrm>
            <a:off x="0" y="-5773"/>
            <a:ext cx="9144000" cy="5149273"/>
          </a:xfrm>
          <a:prstGeom prst="rect">
            <a:avLst/>
          </a:prstGeom>
          <a:noFill/>
          <a:ln>
            <a:noFill/>
          </a:ln>
        </p:spPr>
      </p:pic>
      <p:pic>
        <p:nvPicPr>
          <p:cNvPr id="197" name="Google Shape;197;p23"/>
          <p:cNvPicPr preferRelativeResize="0"/>
          <p:nvPr/>
        </p:nvPicPr>
        <p:blipFill rotWithShape="1">
          <a:blip r:embed="rId5">
            <a:alphaModFix amt="86000"/>
          </a:blip>
          <a:srcRect b="12259" l="1987" r="1987" t="6769"/>
          <a:stretch/>
        </p:blipFill>
        <p:spPr>
          <a:xfrm>
            <a:off x="0" y="-5775"/>
            <a:ext cx="9144000" cy="5185150"/>
          </a:xfrm>
          <a:prstGeom prst="rect">
            <a:avLst/>
          </a:prstGeom>
          <a:noFill/>
          <a:ln>
            <a:noFill/>
          </a:ln>
        </p:spPr>
      </p:pic>
      <p:sp>
        <p:nvSpPr>
          <p:cNvPr id="198" name="Google Shape;198;p23"/>
          <p:cNvSpPr/>
          <p:nvPr/>
        </p:nvSpPr>
        <p:spPr>
          <a:xfrm>
            <a:off x="0" y="-5800"/>
            <a:ext cx="5086500" cy="5185200"/>
          </a:xfrm>
          <a:prstGeom prst="rect">
            <a:avLst/>
          </a:prstGeom>
          <a:solidFill>
            <a:srgbClr val="FCC379">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23"/>
          <p:cNvSpPr txBox="1"/>
          <p:nvPr/>
        </p:nvSpPr>
        <p:spPr>
          <a:xfrm>
            <a:off x="537375" y="522025"/>
            <a:ext cx="2733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200" name="Google Shape;200;p23"/>
          <p:cNvSpPr/>
          <p:nvPr/>
        </p:nvSpPr>
        <p:spPr>
          <a:xfrm>
            <a:off x="5086350" y="-5750"/>
            <a:ext cx="4057500" cy="5185200"/>
          </a:xfrm>
          <a:prstGeom prst="rtTriangle">
            <a:avLst/>
          </a:prstGeom>
          <a:solidFill>
            <a:srgbClr val="FCC379">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23"/>
          <p:cNvSpPr txBox="1"/>
          <p:nvPr/>
        </p:nvSpPr>
        <p:spPr>
          <a:xfrm>
            <a:off x="1542325" y="366125"/>
            <a:ext cx="7208400" cy="400200"/>
          </a:xfrm>
          <a:prstGeom prst="rect">
            <a:avLst/>
          </a:prstGeom>
          <a:noFill/>
          <a:ln>
            <a:noFill/>
          </a:ln>
        </p:spPr>
        <p:txBody>
          <a:bodyPr anchorCtr="0" anchor="ctr" bIns="91425" lIns="91425" spcFirstLastPara="1" rIns="91425" wrap="square" tIns="91425">
            <a:spAutoFit/>
          </a:bodyPr>
          <a:lstStyle/>
          <a:p>
            <a:pPr indent="0" lvl="0" marL="0" rtl="0" algn="r">
              <a:lnSpc>
                <a:spcPct val="180000"/>
              </a:lnSpc>
              <a:spcBef>
                <a:spcPts val="0"/>
              </a:spcBef>
              <a:spcAft>
                <a:spcPts val="0"/>
              </a:spcAft>
              <a:buNone/>
            </a:pPr>
            <a:r>
              <a:rPr b="1" lang="en">
                <a:solidFill>
                  <a:schemeClr val="dk1"/>
                </a:solidFill>
                <a:latin typeface="Josefin Sans"/>
                <a:ea typeface="Josefin Sans"/>
                <a:cs typeface="Josefin Sans"/>
                <a:sym typeface="Josefin Sans"/>
              </a:rPr>
              <a:t>Top five Counties with Low Non-Carbon HAP</a:t>
            </a:r>
            <a:endParaRPr/>
          </a:p>
        </p:txBody>
      </p:sp>
      <p:pic>
        <p:nvPicPr>
          <p:cNvPr id="202" name="Google Shape;202;p23"/>
          <p:cNvPicPr preferRelativeResize="0"/>
          <p:nvPr/>
        </p:nvPicPr>
        <p:blipFill>
          <a:blip r:embed="rId6">
            <a:alphaModFix/>
          </a:blip>
          <a:stretch>
            <a:fillRect/>
          </a:stretch>
        </p:blipFill>
        <p:spPr>
          <a:xfrm>
            <a:off x="662525" y="766325"/>
            <a:ext cx="3429000" cy="3429000"/>
          </a:xfrm>
          <a:prstGeom prst="rect">
            <a:avLst/>
          </a:prstGeom>
          <a:noFill/>
          <a:ln>
            <a:noFill/>
          </a:ln>
        </p:spPr>
      </p:pic>
      <p:sp>
        <p:nvSpPr>
          <p:cNvPr id="203" name="Google Shape;203;p23"/>
          <p:cNvSpPr txBox="1"/>
          <p:nvPr/>
        </p:nvSpPr>
        <p:spPr>
          <a:xfrm>
            <a:off x="4693750" y="1418825"/>
            <a:ext cx="3471300" cy="20319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SzPts val="1200"/>
              <a:buFont typeface="Josefin Sans"/>
              <a:buChar char="➔"/>
            </a:pPr>
            <a:r>
              <a:rPr b="1" lang="en" sz="1200">
                <a:latin typeface="Josefin Sans"/>
                <a:ea typeface="Josefin Sans"/>
                <a:cs typeface="Josefin Sans"/>
                <a:sym typeface="Josefin Sans"/>
              </a:rPr>
              <a:t>1990-2016 best non-carbon polluting counties had a average of less </a:t>
            </a:r>
            <a:r>
              <a:rPr b="1" lang="en" sz="1200">
                <a:latin typeface="Josefin Sans"/>
                <a:ea typeface="Josefin Sans"/>
                <a:cs typeface="Josefin Sans"/>
                <a:sym typeface="Josefin Sans"/>
              </a:rPr>
              <a:t>than</a:t>
            </a:r>
            <a:r>
              <a:rPr b="1" lang="en" sz="1200">
                <a:latin typeface="Josefin Sans"/>
                <a:ea typeface="Josefin Sans"/>
                <a:cs typeface="Josefin Sans"/>
                <a:sym typeface="Josefin Sans"/>
              </a:rPr>
              <a:t> 1. Mean being 3.19.</a:t>
            </a:r>
            <a:endParaRPr b="1" sz="1200">
              <a:latin typeface="Josefin Sans"/>
              <a:ea typeface="Josefin Sans"/>
              <a:cs typeface="Josefin Sans"/>
              <a:sym typeface="Josefin Sans"/>
            </a:endParaRPr>
          </a:p>
          <a:p>
            <a:pPr indent="0" lvl="0" marL="457200" rtl="0" algn="l">
              <a:spcBef>
                <a:spcPts val="0"/>
              </a:spcBef>
              <a:spcAft>
                <a:spcPts val="0"/>
              </a:spcAft>
              <a:buNone/>
            </a:pPr>
            <a:r>
              <a:t/>
            </a:r>
            <a:endParaRPr b="1" sz="1200">
              <a:latin typeface="Josefin Sans"/>
              <a:ea typeface="Josefin Sans"/>
              <a:cs typeface="Josefin Sans"/>
              <a:sym typeface="Josefin Sans"/>
            </a:endParaRPr>
          </a:p>
          <a:p>
            <a:pPr indent="-304800" lvl="0" marL="457200" rtl="0" algn="l">
              <a:spcBef>
                <a:spcPts val="0"/>
              </a:spcBef>
              <a:spcAft>
                <a:spcPts val="0"/>
              </a:spcAft>
              <a:buSzPts val="1200"/>
              <a:buFont typeface="Josefin Sans"/>
              <a:buChar char="➔"/>
            </a:pPr>
            <a:r>
              <a:rPr b="1" lang="en" sz="1200">
                <a:latin typeface="Josefin Sans"/>
                <a:ea typeface="Josefin Sans"/>
                <a:cs typeface="Josefin Sans"/>
                <a:sym typeface="Josefin Sans"/>
              </a:rPr>
              <a:t>2017 had a spike in Non-carbon HAP with the bottom 5 jumping back closer to the mean.</a:t>
            </a:r>
            <a:endParaRPr b="1" sz="1200">
              <a:latin typeface="Josefin Sans"/>
              <a:ea typeface="Josefin Sans"/>
              <a:cs typeface="Josefin Sans"/>
              <a:sym typeface="Josefin Sans"/>
            </a:endParaRPr>
          </a:p>
          <a:p>
            <a:pPr indent="0" lvl="0" marL="457200" rtl="0" algn="l">
              <a:spcBef>
                <a:spcPts val="0"/>
              </a:spcBef>
              <a:spcAft>
                <a:spcPts val="0"/>
              </a:spcAft>
              <a:buNone/>
            </a:pPr>
            <a:r>
              <a:t/>
            </a:r>
            <a:endParaRPr b="1" sz="1200">
              <a:latin typeface="Josefin Sans"/>
              <a:ea typeface="Josefin Sans"/>
              <a:cs typeface="Josefin Sans"/>
              <a:sym typeface="Josefin Sans"/>
            </a:endParaRPr>
          </a:p>
          <a:p>
            <a:pPr indent="-304800" lvl="0" marL="457200" rtl="0" algn="l">
              <a:spcBef>
                <a:spcPts val="0"/>
              </a:spcBef>
              <a:spcAft>
                <a:spcPts val="0"/>
              </a:spcAft>
              <a:buSzPts val="1200"/>
              <a:buFont typeface="Josefin Sans"/>
              <a:buChar char="➔"/>
            </a:pPr>
            <a:r>
              <a:rPr b="1" lang="en" sz="1200">
                <a:latin typeface="Josefin Sans"/>
                <a:ea typeface="Josefin Sans"/>
                <a:cs typeface="Josefin Sans"/>
                <a:sym typeface="Josefin Sans"/>
              </a:rPr>
              <a:t>2007-2016 county of Marin was in the bottom 5.</a:t>
            </a:r>
            <a:r>
              <a:rPr b="1" lang="en" sz="1200">
                <a:latin typeface="Josefin Sans"/>
                <a:ea typeface="Josefin Sans"/>
                <a:cs typeface="Josefin Sans"/>
                <a:sym typeface="Josefin Sans"/>
              </a:rPr>
              <a:t>.</a:t>
            </a:r>
            <a:endParaRPr b="1" sz="1200">
              <a:latin typeface="Josefin Sans"/>
              <a:ea typeface="Josefin Sans"/>
              <a:cs typeface="Josefin Sans"/>
              <a:sym typeface="Josefin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07" name="Shape 207"/>
        <p:cNvGrpSpPr/>
        <p:nvPr/>
      </p:nvGrpSpPr>
      <p:grpSpPr>
        <a:xfrm>
          <a:off x="0" y="0"/>
          <a:ext cx="0" cy="0"/>
          <a:chOff x="0" y="0"/>
          <a:chExt cx="0" cy="0"/>
        </a:xfrm>
      </p:grpSpPr>
      <p:pic>
        <p:nvPicPr>
          <p:cNvPr id="208" name="Google Shape;208;p24"/>
          <p:cNvPicPr preferRelativeResize="0"/>
          <p:nvPr/>
        </p:nvPicPr>
        <p:blipFill>
          <a:blip r:embed="rId4">
            <a:alphaModFix/>
          </a:blip>
          <a:stretch>
            <a:fillRect/>
          </a:stretch>
        </p:blipFill>
        <p:spPr>
          <a:xfrm>
            <a:off x="0" y="-5773"/>
            <a:ext cx="9144000" cy="5149273"/>
          </a:xfrm>
          <a:prstGeom prst="rect">
            <a:avLst/>
          </a:prstGeom>
          <a:noFill/>
          <a:ln>
            <a:noFill/>
          </a:ln>
        </p:spPr>
      </p:pic>
      <p:pic>
        <p:nvPicPr>
          <p:cNvPr id="209" name="Google Shape;209;p24"/>
          <p:cNvPicPr preferRelativeResize="0"/>
          <p:nvPr/>
        </p:nvPicPr>
        <p:blipFill rotWithShape="1">
          <a:blip r:embed="rId5">
            <a:alphaModFix amt="86000"/>
          </a:blip>
          <a:srcRect b="12259" l="1987" r="1987" t="6769"/>
          <a:stretch/>
        </p:blipFill>
        <p:spPr>
          <a:xfrm>
            <a:off x="0" y="-5775"/>
            <a:ext cx="9144000" cy="5185150"/>
          </a:xfrm>
          <a:prstGeom prst="rect">
            <a:avLst/>
          </a:prstGeom>
          <a:noFill/>
          <a:ln>
            <a:noFill/>
          </a:ln>
        </p:spPr>
      </p:pic>
      <p:sp>
        <p:nvSpPr>
          <p:cNvPr id="210" name="Google Shape;210;p24"/>
          <p:cNvSpPr/>
          <p:nvPr/>
        </p:nvSpPr>
        <p:spPr>
          <a:xfrm>
            <a:off x="0" y="-5800"/>
            <a:ext cx="5086500" cy="5185200"/>
          </a:xfrm>
          <a:prstGeom prst="rect">
            <a:avLst/>
          </a:prstGeom>
          <a:solidFill>
            <a:srgbClr val="FCC379">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24"/>
          <p:cNvSpPr/>
          <p:nvPr/>
        </p:nvSpPr>
        <p:spPr>
          <a:xfrm>
            <a:off x="5086350" y="-5750"/>
            <a:ext cx="4057500" cy="5185200"/>
          </a:xfrm>
          <a:prstGeom prst="rtTriangle">
            <a:avLst/>
          </a:prstGeom>
          <a:solidFill>
            <a:srgbClr val="FCC379">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24"/>
          <p:cNvSpPr txBox="1"/>
          <p:nvPr/>
        </p:nvSpPr>
        <p:spPr>
          <a:xfrm>
            <a:off x="684900" y="2457600"/>
            <a:ext cx="7144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213" name="Google Shape;213;p24"/>
          <p:cNvSpPr txBox="1"/>
          <p:nvPr/>
        </p:nvSpPr>
        <p:spPr>
          <a:xfrm>
            <a:off x="293375" y="352700"/>
            <a:ext cx="7208400" cy="369300"/>
          </a:xfrm>
          <a:prstGeom prst="rect">
            <a:avLst/>
          </a:prstGeom>
          <a:noFill/>
          <a:ln>
            <a:noFill/>
          </a:ln>
        </p:spPr>
        <p:txBody>
          <a:bodyPr anchorCtr="0" anchor="ctr" bIns="91425" lIns="91425" spcFirstLastPara="1" rIns="91425" wrap="square" tIns="91425">
            <a:spAutoFit/>
          </a:bodyPr>
          <a:lstStyle/>
          <a:p>
            <a:pPr indent="0" lvl="0" marL="0" rtl="0" algn="l">
              <a:lnSpc>
                <a:spcPct val="180000"/>
              </a:lnSpc>
              <a:spcBef>
                <a:spcPts val="0"/>
              </a:spcBef>
              <a:spcAft>
                <a:spcPts val="0"/>
              </a:spcAft>
              <a:buNone/>
            </a:pPr>
            <a:r>
              <a:rPr b="1" lang="en" sz="1200">
                <a:solidFill>
                  <a:schemeClr val="dk1"/>
                </a:solidFill>
                <a:latin typeface="Josefin Sans"/>
                <a:ea typeface="Josefin Sans"/>
                <a:cs typeface="Josefin Sans"/>
                <a:sym typeface="Josefin Sans"/>
              </a:rPr>
              <a:t>Top five Counties with High Carbon readings</a:t>
            </a:r>
            <a:endParaRPr sz="1200"/>
          </a:p>
        </p:txBody>
      </p:sp>
      <p:sp>
        <p:nvSpPr>
          <p:cNvPr id="214" name="Google Shape;214;p24"/>
          <p:cNvSpPr txBox="1"/>
          <p:nvPr/>
        </p:nvSpPr>
        <p:spPr>
          <a:xfrm>
            <a:off x="349175" y="1114650"/>
            <a:ext cx="3169200" cy="4002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t/>
            </a:r>
            <a:endParaRPr/>
          </a:p>
        </p:txBody>
      </p:sp>
      <p:sp>
        <p:nvSpPr>
          <p:cNvPr id="215" name="Google Shape;215;p24"/>
          <p:cNvSpPr txBox="1"/>
          <p:nvPr/>
        </p:nvSpPr>
        <p:spPr>
          <a:xfrm>
            <a:off x="644625" y="1248950"/>
            <a:ext cx="3276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216" name="Google Shape;216;p24"/>
          <p:cNvSpPr txBox="1"/>
          <p:nvPr/>
        </p:nvSpPr>
        <p:spPr>
          <a:xfrm>
            <a:off x="611175" y="1181800"/>
            <a:ext cx="3471300" cy="33555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SzPts val="1200"/>
              <a:buFont typeface="Josefin Sans"/>
              <a:buChar char="➔"/>
            </a:pPr>
            <a:r>
              <a:rPr b="1" lang="en" sz="1200">
                <a:latin typeface="Josefin Sans"/>
                <a:ea typeface="Josefin Sans"/>
                <a:cs typeface="Josefin Sans"/>
                <a:sym typeface="Josefin Sans"/>
              </a:rPr>
              <a:t>In</a:t>
            </a:r>
            <a:r>
              <a:rPr b="1" lang="en" sz="1200">
                <a:latin typeface="Josefin Sans"/>
                <a:ea typeface="Josefin Sans"/>
                <a:cs typeface="Josefin Sans"/>
                <a:sym typeface="Josefin Sans"/>
              </a:rPr>
              <a:t> 2008 county of Sacramento had a reading of over 100 PPB Carbon when mean is 1.35.</a:t>
            </a:r>
            <a:endParaRPr b="1" sz="1200">
              <a:latin typeface="Josefin Sans"/>
              <a:ea typeface="Josefin Sans"/>
              <a:cs typeface="Josefin Sans"/>
              <a:sym typeface="Josefin Sans"/>
            </a:endParaRPr>
          </a:p>
          <a:p>
            <a:pPr indent="0" lvl="0" marL="457200" rtl="0" algn="l">
              <a:spcBef>
                <a:spcPts val="0"/>
              </a:spcBef>
              <a:spcAft>
                <a:spcPts val="0"/>
              </a:spcAft>
              <a:buNone/>
            </a:pPr>
            <a:r>
              <a:t/>
            </a:r>
            <a:endParaRPr b="1" sz="1200">
              <a:latin typeface="Josefin Sans"/>
              <a:ea typeface="Josefin Sans"/>
              <a:cs typeface="Josefin Sans"/>
              <a:sym typeface="Josefin Sans"/>
            </a:endParaRPr>
          </a:p>
          <a:p>
            <a:pPr indent="-304800" lvl="0" marL="457200" rtl="0" algn="l">
              <a:spcBef>
                <a:spcPts val="0"/>
              </a:spcBef>
              <a:spcAft>
                <a:spcPts val="0"/>
              </a:spcAft>
              <a:buSzPts val="1200"/>
              <a:buFont typeface="Josefin Sans"/>
              <a:buChar char="➔"/>
            </a:pPr>
            <a:r>
              <a:rPr b="1" lang="en" sz="1200">
                <a:solidFill>
                  <a:schemeClr val="dk1"/>
                </a:solidFill>
                <a:latin typeface="Josefin Sans"/>
                <a:ea typeface="Josefin Sans"/>
                <a:cs typeface="Josefin Sans"/>
                <a:sym typeface="Josefin Sans"/>
              </a:rPr>
              <a:t>since 2008  - </a:t>
            </a:r>
            <a:r>
              <a:rPr b="1" lang="en" sz="1200">
                <a:latin typeface="Josefin Sans"/>
                <a:ea typeface="Josefin Sans"/>
                <a:cs typeface="Josefin Sans"/>
                <a:sym typeface="Josefin Sans"/>
              </a:rPr>
              <a:t>b</a:t>
            </a:r>
            <a:r>
              <a:rPr b="1" lang="en" sz="1200">
                <a:latin typeface="Josefin Sans"/>
                <a:ea typeface="Josefin Sans"/>
                <a:cs typeface="Josefin Sans"/>
                <a:sym typeface="Josefin Sans"/>
              </a:rPr>
              <a:t>arring Riverside in the 2016 and 2017 the highest Carbon HAP has been under the 3.</a:t>
            </a:r>
            <a:endParaRPr b="1" sz="1200">
              <a:latin typeface="Josefin Sans"/>
              <a:ea typeface="Josefin Sans"/>
              <a:cs typeface="Josefin Sans"/>
              <a:sym typeface="Josefin Sans"/>
            </a:endParaRPr>
          </a:p>
          <a:p>
            <a:pPr indent="0" lvl="0" marL="457200" rtl="0" algn="l">
              <a:spcBef>
                <a:spcPts val="0"/>
              </a:spcBef>
              <a:spcAft>
                <a:spcPts val="0"/>
              </a:spcAft>
              <a:buNone/>
            </a:pPr>
            <a:r>
              <a:t/>
            </a:r>
            <a:endParaRPr b="1" sz="1200">
              <a:latin typeface="Josefin Sans"/>
              <a:ea typeface="Josefin Sans"/>
              <a:cs typeface="Josefin Sans"/>
              <a:sym typeface="Josefin Sans"/>
            </a:endParaRPr>
          </a:p>
          <a:p>
            <a:pPr indent="-304800" lvl="0" marL="457200" rtl="0" algn="l">
              <a:spcBef>
                <a:spcPts val="0"/>
              </a:spcBef>
              <a:spcAft>
                <a:spcPts val="0"/>
              </a:spcAft>
              <a:buSzPts val="1200"/>
              <a:buFont typeface="Josefin Sans"/>
              <a:buChar char="➔"/>
            </a:pPr>
            <a:r>
              <a:rPr b="1" lang="en" sz="1200">
                <a:latin typeface="Josefin Sans"/>
                <a:ea typeface="Josefin Sans"/>
                <a:cs typeface="Josefin Sans"/>
                <a:sym typeface="Josefin Sans"/>
              </a:rPr>
              <a:t>The bar graphs confirm a downward trend and showcase outliers being the issue for higher Carbon HAP’s.</a:t>
            </a:r>
            <a:endParaRPr b="1" sz="1200">
              <a:latin typeface="Josefin Sans"/>
              <a:ea typeface="Josefin Sans"/>
              <a:cs typeface="Josefin Sans"/>
              <a:sym typeface="Josefin Sans"/>
            </a:endParaRPr>
          </a:p>
          <a:p>
            <a:pPr indent="0" lvl="0" marL="457200" rtl="0" algn="l">
              <a:spcBef>
                <a:spcPts val="0"/>
              </a:spcBef>
              <a:spcAft>
                <a:spcPts val="0"/>
              </a:spcAft>
              <a:buNone/>
            </a:pPr>
            <a:r>
              <a:t/>
            </a:r>
            <a:endParaRPr b="1" sz="1200">
              <a:latin typeface="Josefin Sans"/>
              <a:ea typeface="Josefin Sans"/>
              <a:cs typeface="Josefin Sans"/>
              <a:sym typeface="Josefin Sans"/>
            </a:endParaRPr>
          </a:p>
          <a:p>
            <a:pPr indent="-304800" lvl="0" marL="457200" rtl="0" algn="l">
              <a:spcBef>
                <a:spcPts val="0"/>
              </a:spcBef>
              <a:spcAft>
                <a:spcPts val="0"/>
              </a:spcAft>
              <a:buSzPts val="1200"/>
              <a:buFont typeface="Josefin Sans"/>
              <a:buChar char="➔"/>
            </a:pPr>
            <a:r>
              <a:rPr b="1" lang="en" sz="1200">
                <a:latin typeface="Josefin Sans"/>
                <a:ea typeface="Josefin Sans"/>
                <a:cs typeface="Josefin Sans"/>
                <a:sym typeface="Josefin Sans"/>
              </a:rPr>
              <a:t>Investigating the outliers and solving the underlying issues will help reduce the average Carbon levels even further </a:t>
            </a:r>
            <a:endParaRPr b="1" sz="1200">
              <a:latin typeface="Josefin Sans"/>
              <a:ea typeface="Josefin Sans"/>
              <a:cs typeface="Josefin Sans"/>
              <a:sym typeface="Josefin Sans"/>
            </a:endParaRPr>
          </a:p>
          <a:p>
            <a:pPr indent="0" lvl="0" marL="0" rtl="0" algn="l">
              <a:spcBef>
                <a:spcPts val="0"/>
              </a:spcBef>
              <a:spcAft>
                <a:spcPts val="0"/>
              </a:spcAft>
              <a:buNone/>
            </a:pPr>
            <a:r>
              <a:t/>
            </a:r>
            <a:endParaRPr b="1">
              <a:latin typeface="Josefin Sans"/>
              <a:ea typeface="Josefin Sans"/>
              <a:cs typeface="Josefin Sans"/>
              <a:sym typeface="Josefin Sans"/>
            </a:endParaRPr>
          </a:p>
        </p:txBody>
      </p:sp>
      <p:pic>
        <p:nvPicPr>
          <p:cNvPr id="217" name="Google Shape;217;p24"/>
          <p:cNvPicPr preferRelativeResize="0"/>
          <p:nvPr/>
        </p:nvPicPr>
        <p:blipFill>
          <a:blip r:embed="rId6">
            <a:alphaModFix/>
          </a:blip>
          <a:stretch>
            <a:fillRect/>
          </a:stretch>
        </p:blipFill>
        <p:spPr>
          <a:xfrm>
            <a:off x="4879375" y="635650"/>
            <a:ext cx="3429000" cy="34290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21" name="Shape 221"/>
        <p:cNvGrpSpPr/>
        <p:nvPr/>
      </p:nvGrpSpPr>
      <p:grpSpPr>
        <a:xfrm>
          <a:off x="0" y="0"/>
          <a:ext cx="0" cy="0"/>
          <a:chOff x="0" y="0"/>
          <a:chExt cx="0" cy="0"/>
        </a:xfrm>
      </p:grpSpPr>
      <p:pic>
        <p:nvPicPr>
          <p:cNvPr id="222" name="Google Shape;222;p25"/>
          <p:cNvPicPr preferRelativeResize="0"/>
          <p:nvPr/>
        </p:nvPicPr>
        <p:blipFill>
          <a:blip r:embed="rId4">
            <a:alphaModFix/>
          </a:blip>
          <a:stretch>
            <a:fillRect/>
          </a:stretch>
        </p:blipFill>
        <p:spPr>
          <a:xfrm>
            <a:off x="0" y="-5773"/>
            <a:ext cx="9144000" cy="5149273"/>
          </a:xfrm>
          <a:prstGeom prst="rect">
            <a:avLst/>
          </a:prstGeom>
          <a:noFill/>
          <a:ln>
            <a:noFill/>
          </a:ln>
        </p:spPr>
      </p:pic>
      <p:pic>
        <p:nvPicPr>
          <p:cNvPr id="223" name="Google Shape;223;p25"/>
          <p:cNvPicPr preferRelativeResize="0"/>
          <p:nvPr/>
        </p:nvPicPr>
        <p:blipFill rotWithShape="1">
          <a:blip r:embed="rId5">
            <a:alphaModFix amt="86000"/>
          </a:blip>
          <a:srcRect b="12259" l="1987" r="1987" t="6769"/>
          <a:stretch/>
        </p:blipFill>
        <p:spPr>
          <a:xfrm>
            <a:off x="0" y="-5775"/>
            <a:ext cx="9144000" cy="5185150"/>
          </a:xfrm>
          <a:prstGeom prst="rect">
            <a:avLst/>
          </a:prstGeom>
          <a:noFill/>
          <a:ln>
            <a:noFill/>
          </a:ln>
        </p:spPr>
      </p:pic>
      <p:sp>
        <p:nvSpPr>
          <p:cNvPr id="224" name="Google Shape;224;p25"/>
          <p:cNvSpPr/>
          <p:nvPr/>
        </p:nvSpPr>
        <p:spPr>
          <a:xfrm>
            <a:off x="0" y="-5800"/>
            <a:ext cx="5086500" cy="5185200"/>
          </a:xfrm>
          <a:prstGeom prst="rect">
            <a:avLst/>
          </a:prstGeom>
          <a:solidFill>
            <a:srgbClr val="FCC379">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25"/>
          <p:cNvSpPr txBox="1"/>
          <p:nvPr/>
        </p:nvSpPr>
        <p:spPr>
          <a:xfrm>
            <a:off x="537375" y="522025"/>
            <a:ext cx="2733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226" name="Google Shape;226;p25"/>
          <p:cNvSpPr/>
          <p:nvPr/>
        </p:nvSpPr>
        <p:spPr>
          <a:xfrm>
            <a:off x="5086350" y="-5750"/>
            <a:ext cx="4057500" cy="5185200"/>
          </a:xfrm>
          <a:prstGeom prst="rtTriangle">
            <a:avLst/>
          </a:prstGeom>
          <a:solidFill>
            <a:srgbClr val="FCC379">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25"/>
          <p:cNvSpPr txBox="1"/>
          <p:nvPr/>
        </p:nvSpPr>
        <p:spPr>
          <a:xfrm>
            <a:off x="320225" y="352700"/>
            <a:ext cx="7208400" cy="400200"/>
          </a:xfrm>
          <a:prstGeom prst="rect">
            <a:avLst/>
          </a:prstGeom>
          <a:noFill/>
          <a:ln>
            <a:noFill/>
          </a:ln>
        </p:spPr>
        <p:txBody>
          <a:bodyPr anchorCtr="0" anchor="ctr" bIns="91425" lIns="91425" spcFirstLastPara="1" rIns="91425" wrap="square" tIns="91425">
            <a:spAutoFit/>
          </a:bodyPr>
          <a:lstStyle/>
          <a:p>
            <a:pPr indent="0" lvl="0" marL="0" rtl="0" algn="l">
              <a:lnSpc>
                <a:spcPct val="180000"/>
              </a:lnSpc>
              <a:spcBef>
                <a:spcPts val="0"/>
              </a:spcBef>
              <a:spcAft>
                <a:spcPts val="0"/>
              </a:spcAft>
              <a:buNone/>
            </a:pPr>
            <a:r>
              <a:rPr b="1" lang="en">
                <a:solidFill>
                  <a:schemeClr val="dk1"/>
                </a:solidFill>
                <a:latin typeface="Josefin Sans"/>
                <a:ea typeface="Josefin Sans"/>
                <a:cs typeface="Josefin Sans"/>
                <a:sym typeface="Josefin Sans"/>
              </a:rPr>
              <a:t>Top five Counties with Low Carbon readings</a:t>
            </a:r>
            <a:endParaRPr/>
          </a:p>
        </p:txBody>
      </p:sp>
      <p:sp>
        <p:nvSpPr>
          <p:cNvPr id="228" name="Google Shape;228;p25"/>
          <p:cNvSpPr txBox="1"/>
          <p:nvPr/>
        </p:nvSpPr>
        <p:spPr>
          <a:xfrm>
            <a:off x="611175" y="1181800"/>
            <a:ext cx="3471300" cy="24012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SzPts val="1200"/>
              <a:buFont typeface="Josefin Sans"/>
              <a:buChar char="➔"/>
            </a:pPr>
            <a:r>
              <a:rPr b="1" lang="en" sz="1200">
                <a:latin typeface="Josefin Sans"/>
                <a:ea typeface="Josefin Sans"/>
                <a:cs typeface="Josefin Sans"/>
                <a:sym typeface="Josefin Sans"/>
              </a:rPr>
              <a:t>SInce 1993 bottom 5 have an average under than 1 PPB of </a:t>
            </a:r>
            <a:r>
              <a:rPr b="1" lang="en" sz="1200">
                <a:latin typeface="Josefin Sans"/>
                <a:ea typeface="Josefin Sans"/>
                <a:cs typeface="Josefin Sans"/>
                <a:sym typeface="Josefin Sans"/>
              </a:rPr>
              <a:t>carbon</a:t>
            </a:r>
            <a:r>
              <a:rPr b="1" lang="en" sz="1200">
                <a:latin typeface="Josefin Sans"/>
                <a:ea typeface="Josefin Sans"/>
                <a:cs typeface="Josefin Sans"/>
                <a:sym typeface="Josefin Sans"/>
              </a:rPr>
              <a:t> HAP and s</a:t>
            </a:r>
            <a:r>
              <a:rPr b="1" lang="en" sz="1200">
                <a:latin typeface="Josefin Sans"/>
                <a:ea typeface="Josefin Sans"/>
                <a:cs typeface="Josefin Sans"/>
                <a:sym typeface="Josefin Sans"/>
              </a:rPr>
              <a:t>ince 2000 bottom 5 have an average of under 0.5 PPB carbon HAP</a:t>
            </a:r>
            <a:endParaRPr b="1" sz="1200">
              <a:latin typeface="Josefin Sans"/>
              <a:ea typeface="Josefin Sans"/>
              <a:cs typeface="Josefin Sans"/>
              <a:sym typeface="Josefin Sans"/>
            </a:endParaRPr>
          </a:p>
          <a:p>
            <a:pPr indent="0" lvl="0" marL="457200" rtl="0" algn="l">
              <a:spcBef>
                <a:spcPts val="0"/>
              </a:spcBef>
              <a:spcAft>
                <a:spcPts val="0"/>
              </a:spcAft>
              <a:buNone/>
            </a:pPr>
            <a:r>
              <a:t/>
            </a:r>
            <a:endParaRPr b="1" sz="1200">
              <a:latin typeface="Josefin Sans"/>
              <a:ea typeface="Josefin Sans"/>
              <a:cs typeface="Josefin Sans"/>
              <a:sym typeface="Josefin Sans"/>
            </a:endParaRPr>
          </a:p>
          <a:p>
            <a:pPr indent="-304800" lvl="0" marL="457200" rtl="0" algn="l">
              <a:spcBef>
                <a:spcPts val="0"/>
              </a:spcBef>
              <a:spcAft>
                <a:spcPts val="0"/>
              </a:spcAft>
              <a:buSzPts val="1200"/>
              <a:buFont typeface="Josefin Sans"/>
              <a:buChar char="➔"/>
            </a:pPr>
            <a:r>
              <a:rPr b="1" lang="en" sz="1200">
                <a:latin typeface="Josefin Sans"/>
                <a:ea typeface="Josefin Sans"/>
                <a:cs typeface="Josefin Sans"/>
                <a:sym typeface="Josefin Sans"/>
              </a:rPr>
              <a:t>Since 2008 lowest has been less than 0.3 PPB carbon HAP</a:t>
            </a:r>
            <a:endParaRPr b="1" sz="1200">
              <a:latin typeface="Josefin Sans"/>
              <a:ea typeface="Josefin Sans"/>
              <a:cs typeface="Josefin Sans"/>
              <a:sym typeface="Josefin Sans"/>
            </a:endParaRPr>
          </a:p>
          <a:p>
            <a:pPr indent="0" lvl="0" marL="457200" rtl="0" algn="l">
              <a:spcBef>
                <a:spcPts val="0"/>
              </a:spcBef>
              <a:spcAft>
                <a:spcPts val="0"/>
              </a:spcAft>
              <a:buNone/>
            </a:pPr>
            <a:r>
              <a:t/>
            </a:r>
            <a:endParaRPr b="1" sz="1200">
              <a:latin typeface="Josefin Sans"/>
              <a:ea typeface="Josefin Sans"/>
              <a:cs typeface="Josefin Sans"/>
              <a:sym typeface="Josefin Sans"/>
            </a:endParaRPr>
          </a:p>
          <a:p>
            <a:pPr indent="-304800" lvl="0" marL="457200" rtl="0" algn="l">
              <a:spcBef>
                <a:spcPts val="0"/>
              </a:spcBef>
              <a:spcAft>
                <a:spcPts val="0"/>
              </a:spcAft>
              <a:buSzPts val="1200"/>
              <a:buFont typeface="Josefin Sans"/>
              <a:buChar char="➔"/>
            </a:pPr>
            <a:r>
              <a:rPr b="1" lang="en" sz="1200">
                <a:solidFill>
                  <a:schemeClr val="dk1"/>
                </a:solidFill>
                <a:latin typeface="Josefin Sans"/>
                <a:ea typeface="Josefin Sans"/>
                <a:cs typeface="Josefin Sans"/>
                <a:sym typeface="Josefin Sans"/>
              </a:rPr>
              <a:t>Since 1994 county of Marin has been in the bottom 2 for carbon HAP confirming itself as the HAP champ in CA.</a:t>
            </a:r>
            <a:endParaRPr b="1" sz="1200">
              <a:latin typeface="Josefin Sans"/>
              <a:ea typeface="Josefin Sans"/>
              <a:cs typeface="Josefin Sans"/>
              <a:sym typeface="Josefin Sans"/>
            </a:endParaRPr>
          </a:p>
        </p:txBody>
      </p:sp>
      <p:pic>
        <p:nvPicPr>
          <p:cNvPr id="229" name="Google Shape;229;p25"/>
          <p:cNvPicPr preferRelativeResize="0"/>
          <p:nvPr/>
        </p:nvPicPr>
        <p:blipFill>
          <a:blip r:embed="rId6">
            <a:alphaModFix/>
          </a:blip>
          <a:stretch>
            <a:fillRect/>
          </a:stretch>
        </p:blipFill>
        <p:spPr>
          <a:xfrm>
            <a:off x="5086500" y="434225"/>
            <a:ext cx="3429000" cy="34290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33" name="Shape 233"/>
        <p:cNvGrpSpPr/>
        <p:nvPr/>
      </p:nvGrpSpPr>
      <p:grpSpPr>
        <a:xfrm>
          <a:off x="0" y="0"/>
          <a:ext cx="0" cy="0"/>
          <a:chOff x="0" y="0"/>
          <a:chExt cx="0" cy="0"/>
        </a:xfrm>
      </p:grpSpPr>
      <p:pic>
        <p:nvPicPr>
          <p:cNvPr id="234" name="Google Shape;234;p26"/>
          <p:cNvPicPr preferRelativeResize="0"/>
          <p:nvPr/>
        </p:nvPicPr>
        <p:blipFill>
          <a:blip r:embed="rId4">
            <a:alphaModFix/>
          </a:blip>
          <a:stretch>
            <a:fillRect/>
          </a:stretch>
        </p:blipFill>
        <p:spPr>
          <a:xfrm>
            <a:off x="0" y="-5773"/>
            <a:ext cx="9144000" cy="5149273"/>
          </a:xfrm>
          <a:prstGeom prst="rect">
            <a:avLst/>
          </a:prstGeom>
          <a:noFill/>
          <a:ln>
            <a:noFill/>
          </a:ln>
        </p:spPr>
      </p:pic>
      <p:pic>
        <p:nvPicPr>
          <p:cNvPr id="235" name="Google Shape;235;p26"/>
          <p:cNvPicPr preferRelativeResize="0"/>
          <p:nvPr/>
        </p:nvPicPr>
        <p:blipFill rotWithShape="1">
          <a:blip r:embed="rId5">
            <a:alphaModFix amt="86000"/>
          </a:blip>
          <a:srcRect b="12259" l="1987" r="1987" t="6769"/>
          <a:stretch/>
        </p:blipFill>
        <p:spPr>
          <a:xfrm>
            <a:off x="0" y="-5775"/>
            <a:ext cx="9144000" cy="5185150"/>
          </a:xfrm>
          <a:prstGeom prst="rect">
            <a:avLst/>
          </a:prstGeom>
          <a:noFill/>
          <a:ln>
            <a:noFill/>
          </a:ln>
        </p:spPr>
      </p:pic>
      <p:sp>
        <p:nvSpPr>
          <p:cNvPr id="236" name="Google Shape;236;p26"/>
          <p:cNvSpPr/>
          <p:nvPr/>
        </p:nvSpPr>
        <p:spPr>
          <a:xfrm>
            <a:off x="0" y="-5800"/>
            <a:ext cx="5086500" cy="5185200"/>
          </a:xfrm>
          <a:prstGeom prst="rect">
            <a:avLst/>
          </a:prstGeom>
          <a:solidFill>
            <a:srgbClr val="FCC379">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26"/>
          <p:cNvSpPr txBox="1"/>
          <p:nvPr/>
        </p:nvSpPr>
        <p:spPr>
          <a:xfrm>
            <a:off x="537375" y="522025"/>
            <a:ext cx="2733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238" name="Google Shape;238;p26"/>
          <p:cNvSpPr/>
          <p:nvPr/>
        </p:nvSpPr>
        <p:spPr>
          <a:xfrm>
            <a:off x="5086350" y="-5750"/>
            <a:ext cx="4057500" cy="5185200"/>
          </a:xfrm>
          <a:prstGeom prst="rtTriangle">
            <a:avLst/>
          </a:prstGeom>
          <a:solidFill>
            <a:srgbClr val="FCC379">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39" name="Google Shape;239;p26"/>
          <p:cNvPicPr preferRelativeResize="0"/>
          <p:nvPr/>
        </p:nvPicPr>
        <p:blipFill>
          <a:blip r:embed="rId6">
            <a:alphaModFix/>
          </a:blip>
          <a:stretch>
            <a:fillRect/>
          </a:stretch>
        </p:blipFill>
        <p:spPr>
          <a:xfrm>
            <a:off x="2898650" y="1453301"/>
            <a:ext cx="3346700" cy="2231133"/>
          </a:xfrm>
          <a:prstGeom prst="rect">
            <a:avLst/>
          </a:prstGeom>
          <a:noFill/>
          <a:ln>
            <a:noFill/>
          </a:ln>
        </p:spPr>
      </p:pic>
      <p:pic>
        <p:nvPicPr>
          <p:cNvPr id="240" name="Google Shape;240;p26">
            <a:hlinkClick action="ppaction://hlinksldjump" r:id="rId7"/>
          </p:cNvPr>
          <p:cNvPicPr preferRelativeResize="0"/>
          <p:nvPr/>
        </p:nvPicPr>
        <p:blipFill>
          <a:blip r:embed="rId8">
            <a:alphaModFix/>
          </a:blip>
          <a:stretch>
            <a:fillRect/>
          </a:stretch>
        </p:blipFill>
        <p:spPr>
          <a:xfrm>
            <a:off x="166625" y="109475"/>
            <a:ext cx="1837944" cy="1225296"/>
          </a:xfrm>
          <a:prstGeom prst="rect">
            <a:avLst/>
          </a:prstGeom>
          <a:noFill/>
          <a:ln>
            <a:noFill/>
          </a:ln>
        </p:spPr>
      </p:pic>
      <p:pic>
        <p:nvPicPr>
          <p:cNvPr id="241" name="Google Shape;241;p26">
            <a:hlinkClick action="ppaction://hlinksldjump" r:id="rId9"/>
          </p:cNvPr>
          <p:cNvPicPr preferRelativeResize="0"/>
          <p:nvPr/>
        </p:nvPicPr>
        <p:blipFill>
          <a:blip r:embed="rId10">
            <a:alphaModFix/>
          </a:blip>
          <a:stretch>
            <a:fillRect/>
          </a:stretch>
        </p:blipFill>
        <p:spPr>
          <a:xfrm>
            <a:off x="2146667" y="109475"/>
            <a:ext cx="1837944" cy="1225296"/>
          </a:xfrm>
          <a:prstGeom prst="rect">
            <a:avLst/>
          </a:prstGeom>
          <a:noFill/>
          <a:ln>
            <a:noFill/>
          </a:ln>
        </p:spPr>
      </p:pic>
      <p:pic>
        <p:nvPicPr>
          <p:cNvPr id="242" name="Google Shape;242;p26">
            <a:hlinkClick action="ppaction://hlinksldjump" r:id="rId11"/>
          </p:cNvPr>
          <p:cNvPicPr preferRelativeResize="0"/>
          <p:nvPr/>
        </p:nvPicPr>
        <p:blipFill>
          <a:blip r:embed="rId12">
            <a:alphaModFix/>
          </a:blip>
          <a:stretch>
            <a:fillRect/>
          </a:stretch>
        </p:blipFill>
        <p:spPr>
          <a:xfrm>
            <a:off x="4126700" y="109475"/>
            <a:ext cx="1837925" cy="1225283"/>
          </a:xfrm>
          <a:prstGeom prst="rect">
            <a:avLst/>
          </a:prstGeom>
          <a:noFill/>
          <a:ln>
            <a:noFill/>
          </a:ln>
        </p:spPr>
      </p:pic>
      <p:pic>
        <p:nvPicPr>
          <p:cNvPr id="243" name="Google Shape;243;p26">
            <a:hlinkClick action="ppaction://hlinksldjump" r:id="rId13"/>
          </p:cNvPr>
          <p:cNvPicPr preferRelativeResize="0"/>
          <p:nvPr/>
        </p:nvPicPr>
        <p:blipFill>
          <a:blip r:embed="rId14">
            <a:alphaModFix/>
          </a:blip>
          <a:stretch>
            <a:fillRect/>
          </a:stretch>
        </p:blipFill>
        <p:spPr>
          <a:xfrm>
            <a:off x="3295675" y="3802950"/>
            <a:ext cx="1790817" cy="1225296"/>
          </a:xfrm>
          <a:prstGeom prst="rect">
            <a:avLst/>
          </a:prstGeom>
          <a:noFill/>
          <a:ln>
            <a:noFill/>
          </a:ln>
        </p:spPr>
      </p:pic>
      <p:pic>
        <p:nvPicPr>
          <p:cNvPr id="244" name="Google Shape;244;p26">
            <a:hlinkClick action="ppaction://hlinksldjump" r:id="rId15"/>
          </p:cNvPr>
          <p:cNvPicPr preferRelativeResize="0"/>
          <p:nvPr/>
        </p:nvPicPr>
        <p:blipFill>
          <a:blip r:embed="rId16">
            <a:alphaModFix/>
          </a:blip>
          <a:stretch>
            <a:fillRect/>
          </a:stretch>
        </p:blipFill>
        <p:spPr>
          <a:xfrm>
            <a:off x="5236363" y="3802962"/>
            <a:ext cx="1790817" cy="1225296"/>
          </a:xfrm>
          <a:prstGeom prst="rect">
            <a:avLst/>
          </a:prstGeom>
          <a:noFill/>
          <a:ln>
            <a:noFill/>
          </a:ln>
        </p:spPr>
      </p:pic>
      <p:pic>
        <p:nvPicPr>
          <p:cNvPr id="245" name="Google Shape;245;p26"/>
          <p:cNvPicPr preferRelativeResize="0"/>
          <p:nvPr/>
        </p:nvPicPr>
        <p:blipFill>
          <a:blip r:embed="rId17">
            <a:alphaModFix/>
          </a:blip>
          <a:stretch>
            <a:fillRect/>
          </a:stretch>
        </p:blipFill>
        <p:spPr>
          <a:xfrm>
            <a:off x="7177050" y="3802950"/>
            <a:ext cx="1790817" cy="1225296"/>
          </a:xfrm>
          <a:prstGeom prst="rect">
            <a:avLst/>
          </a:prstGeom>
          <a:noFill/>
          <a:ln>
            <a:noFill/>
          </a:ln>
        </p:spPr>
      </p:pic>
      <p:cxnSp>
        <p:nvCxnSpPr>
          <p:cNvPr id="246" name="Google Shape;246;p26"/>
          <p:cNvCxnSpPr>
            <a:stCxn id="240" idx="2"/>
          </p:cNvCxnSpPr>
          <p:nvPr/>
        </p:nvCxnSpPr>
        <p:spPr>
          <a:xfrm flipH="1" rot="-5400000">
            <a:off x="1154597" y="1265771"/>
            <a:ext cx="2020200" cy="2158200"/>
          </a:xfrm>
          <a:prstGeom prst="curvedConnector2">
            <a:avLst/>
          </a:prstGeom>
          <a:noFill/>
          <a:ln cap="flat" cmpd="sng" w="9525">
            <a:solidFill>
              <a:schemeClr val="dk2"/>
            </a:solidFill>
            <a:prstDash val="solid"/>
            <a:round/>
            <a:headEnd len="med" w="med" type="none"/>
            <a:tailEnd len="med" w="med" type="none"/>
          </a:ln>
        </p:spPr>
      </p:cxnSp>
      <p:cxnSp>
        <p:nvCxnSpPr>
          <p:cNvPr id="247" name="Google Shape;247;p26"/>
          <p:cNvCxnSpPr>
            <a:stCxn id="241" idx="2"/>
          </p:cNvCxnSpPr>
          <p:nvPr/>
        </p:nvCxnSpPr>
        <p:spPr>
          <a:xfrm flipH="1" rot="-5400000">
            <a:off x="2405639" y="1994771"/>
            <a:ext cx="2009100" cy="689100"/>
          </a:xfrm>
          <a:prstGeom prst="curvedConnector3">
            <a:avLst>
              <a:gd fmla="val 50000" name="adj1"/>
            </a:avLst>
          </a:prstGeom>
          <a:noFill/>
          <a:ln cap="flat" cmpd="sng" w="9525">
            <a:solidFill>
              <a:schemeClr val="dk2"/>
            </a:solidFill>
            <a:prstDash val="solid"/>
            <a:round/>
            <a:headEnd len="med" w="med" type="none"/>
            <a:tailEnd len="med" w="med" type="none"/>
          </a:ln>
        </p:spPr>
      </p:cxnSp>
      <p:cxnSp>
        <p:nvCxnSpPr>
          <p:cNvPr id="248" name="Google Shape;248;p26"/>
          <p:cNvCxnSpPr>
            <a:stCxn id="242" idx="2"/>
          </p:cNvCxnSpPr>
          <p:nvPr/>
        </p:nvCxnSpPr>
        <p:spPr>
          <a:xfrm rot="5400000">
            <a:off x="3784612" y="2105008"/>
            <a:ext cx="2031300" cy="490800"/>
          </a:xfrm>
          <a:prstGeom prst="curvedConnector3">
            <a:avLst>
              <a:gd fmla="val 50000" name="adj1"/>
            </a:avLst>
          </a:prstGeom>
          <a:noFill/>
          <a:ln cap="flat" cmpd="sng" w="9525">
            <a:solidFill>
              <a:schemeClr val="dk2"/>
            </a:solidFill>
            <a:prstDash val="solid"/>
            <a:round/>
            <a:headEnd len="med" w="med" type="none"/>
            <a:tailEnd len="med" w="med" type="none"/>
          </a:ln>
        </p:spPr>
      </p:cxnSp>
      <p:cxnSp>
        <p:nvCxnSpPr>
          <p:cNvPr id="249" name="Google Shape;249;p26"/>
          <p:cNvCxnSpPr>
            <a:endCxn id="245" idx="0"/>
          </p:cNvCxnSpPr>
          <p:nvPr/>
        </p:nvCxnSpPr>
        <p:spPr>
          <a:xfrm>
            <a:off x="5998859" y="3355050"/>
            <a:ext cx="2073600" cy="447900"/>
          </a:xfrm>
          <a:prstGeom prst="bentConnector2">
            <a:avLst/>
          </a:prstGeom>
          <a:noFill/>
          <a:ln cap="flat" cmpd="sng" w="9525">
            <a:solidFill>
              <a:schemeClr val="dk2"/>
            </a:solidFill>
            <a:prstDash val="solid"/>
            <a:round/>
            <a:headEnd len="med" w="med" type="none"/>
            <a:tailEnd len="med" w="med" type="none"/>
          </a:ln>
        </p:spPr>
      </p:cxnSp>
      <p:cxnSp>
        <p:nvCxnSpPr>
          <p:cNvPr id="250" name="Google Shape;250;p26"/>
          <p:cNvCxnSpPr>
            <a:endCxn id="244" idx="0"/>
          </p:cNvCxnSpPr>
          <p:nvPr/>
        </p:nvCxnSpPr>
        <p:spPr>
          <a:xfrm>
            <a:off x="5410271" y="3355062"/>
            <a:ext cx="721500" cy="447900"/>
          </a:xfrm>
          <a:prstGeom prst="straightConnector1">
            <a:avLst/>
          </a:prstGeom>
          <a:noFill/>
          <a:ln cap="flat" cmpd="sng" w="9525">
            <a:solidFill>
              <a:schemeClr val="dk2"/>
            </a:solidFill>
            <a:prstDash val="solid"/>
            <a:round/>
            <a:headEnd len="med" w="med" type="none"/>
            <a:tailEnd len="med" w="med" type="none"/>
          </a:ln>
        </p:spPr>
      </p:cxnSp>
      <p:cxnSp>
        <p:nvCxnSpPr>
          <p:cNvPr id="251" name="Google Shape;251;p26"/>
          <p:cNvCxnSpPr>
            <a:stCxn id="243" idx="0"/>
          </p:cNvCxnSpPr>
          <p:nvPr/>
        </p:nvCxnSpPr>
        <p:spPr>
          <a:xfrm flipH="1" rot="10800000">
            <a:off x="4191084" y="3355050"/>
            <a:ext cx="719100" cy="447900"/>
          </a:xfrm>
          <a:prstGeom prst="straightConnector1">
            <a:avLst/>
          </a:prstGeom>
          <a:noFill/>
          <a:ln cap="flat" cmpd="sng" w="9525">
            <a:solidFill>
              <a:schemeClr val="dk2"/>
            </a:solidFill>
            <a:prstDash val="solid"/>
            <a:round/>
            <a:headEnd len="med" w="med" type="none"/>
            <a:tailEnd len="med" w="med" type="none"/>
          </a:ln>
        </p:spPr>
      </p:cxnSp>
      <p:pic>
        <p:nvPicPr>
          <p:cNvPr id="252" name="Google Shape;252;p26"/>
          <p:cNvPicPr preferRelativeResize="0"/>
          <p:nvPr/>
        </p:nvPicPr>
        <p:blipFill>
          <a:blip r:embed="rId12">
            <a:alphaModFix/>
          </a:blip>
          <a:stretch>
            <a:fillRect/>
          </a:stretch>
        </p:blipFill>
        <p:spPr>
          <a:xfrm>
            <a:off x="2898643" y="1453288"/>
            <a:ext cx="3346700" cy="2231133"/>
          </a:xfrm>
          <a:prstGeom prst="rect">
            <a:avLst/>
          </a:prstGeom>
          <a:noFill/>
          <a:ln>
            <a:noFill/>
          </a:ln>
        </p:spPr>
      </p:pic>
      <p:pic>
        <p:nvPicPr>
          <p:cNvPr id="253" name="Google Shape;253;p26"/>
          <p:cNvPicPr preferRelativeResize="0"/>
          <p:nvPr/>
        </p:nvPicPr>
        <p:blipFill>
          <a:blip r:embed="rId10">
            <a:alphaModFix/>
          </a:blip>
          <a:stretch>
            <a:fillRect/>
          </a:stretch>
        </p:blipFill>
        <p:spPr>
          <a:xfrm>
            <a:off x="2898656" y="1453263"/>
            <a:ext cx="3346700" cy="2231163"/>
          </a:xfrm>
          <a:prstGeom prst="rect">
            <a:avLst/>
          </a:prstGeom>
          <a:noFill/>
          <a:ln>
            <a:noFill/>
          </a:ln>
        </p:spPr>
      </p:pic>
      <p:pic>
        <p:nvPicPr>
          <p:cNvPr id="254" name="Google Shape;254;p26"/>
          <p:cNvPicPr preferRelativeResize="0"/>
          <p:nvPr/>
        </p:nvPicPr>
        <p:blipFill>
          <a:blip r:embed="rId8">
            <a:alphaModFix/>
          </a:blip>
          <a:stretch>
            <a:fillRect/>
          </a:stretch>
        </p:blipFill>
        <p:spPr>
          <a:xfrm>
            <a:off x="2898650" y="1453300"/>
            <a:ext cx="3346688" cy="22311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54"/>
                                        </p:tgtEl>
                                        <p:attrNameLst>
                                          <p:attrName>style.visibility</p:attrName>
                                        </p:attrNameLst>
                                      </p:cBhvr>
                                      <p:to>
                                        <p:strVal val="visible"/>
                                      </p:to>
                                    </p:set>
                                    <p:anim calcmode="lin" valueType="num">
                                      <p:cBhvr additive="base">
                                        <p:cTn dur="500"/>
                                        <p:tgtEl>
                                          <p:spTgt spid="254"/>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xit" presetID="2" presetSubtype="2">
                                  <p:stCondLst>
                                    <p:cond delay="0"/>
                                  </p:stCondLst>
                                  <p:childTnLst>
                                    <p:anim calcmode="lin" valueType="num">
                                      <p:cBhvr additive="base">
                                        <p:cTn dur="500"/>
                                        <p:tgtEl>
                                          <p:spTgt spid="254"/>
                                        </p:tgtEl>
                                        <p:attrNameLst>
                                          <p:attrName>ppt_x</p:attrName>
                                        </p:attrNameLst>
                                      </p:cBhvr>
                                      <p:tavLst>
                                        <p:tav fmla="" tm="0">
                                          <p:val>
                                            <p:strVal val="#ppt_x"/>
                                          </p:val>
                                        </p:tav>
                                        <p:tav fmla="" tm="100000">
                                          <p:val>
                                            <p:strVal val="#ppt_x+1"/>
                                          </p:val>
                                        </p:tav>
                                      </p:tavLst>
                                    </p:anim>
                                    <p:set>
                                      <p:cBhvr>
                                        <p:cTn dur="1" fill="hold">
                                          <p:stCondLst>
                                            <p:cond delay="500"/>
                                          </p:stCondLst>
                                        </p:cTn>
                                        <p:tgtEl>
                                          <p:spTgt spid="254"/>
                                        </p:tgtEl>
                                        <p:attrNameLst>
                                          <p:attrName>style.visibility</p:attrName>
                                        </p:attrNameLst>
                                      </p:cBhvr>
                                      <p:to>
                                        <p:strVal val="hidden"/>
                                      </p:to>
                                    </p:set>
                                  </p:childTnLst>
                                </p:cTn>
                              </p:par>
                              <p:par>
                                <p:cTn fill="hold" nodeType="withEffect" presetClass="entr" presetID="2" presetSubtype="8">
                                  <p:stCondLst>
                                    <p:cond delay="0"/>
                                  </p:stCondLst>
                                  <p:childTnLst>
                                    <p:set>
                                      <p:cBhvr>
                                        <p:cTn dur="1" fill="hold">
                                          <p:stCondLst>
                                            <p:cond delay="0"/>
                                          </p:stCondLst>
                                        </p:cTn>
                                        <p:tgtEl>
                                          <p:spTgt spid="240"/>
                                        </p:tgtEl>
                                        <p:attrNameLst>
                                          <p:attrName>style.visibility</p:attrName>
                                        </p:attrNameLst>
                                      </p:cBhvr>
                                      <p:to>
                                        <p:strVal val="visible"/>
                                      </p:to>
                                    </p:set>
                                    <p:anim calcmode="lin" valueType="num">
                                      <p:cBhvr additive="base">
                                        <p:cTn dur="500"/>
                                        <p:tgtEl>
                                          <p:spTgt spid="240"/>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246"/>
                                        </p:tgtEl>
                                        <p:attrNameLst>
                                          <p:attrName>style.visibility</p:attrName>
                                        </p:attrNameLst>
                                      </p:cBhvr>
                                      <p:to>
                                        <p:strVal val="visible"/>
                                      </p:to>
                                    </p:set>
                                    <p:anim calcmode="lin" valueType="num">
                                      <p:cBhvr additive="base">
                                        <p:cTn dur="500"/>
                                        <p:tgtEl>
                                          <p:spTgt spid="246"/>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53"/>
                                        </p:tgtEl>
                                        <p:attrNameLst>
                                          <p:attrName>style.visibility</p:attrName>
                                        </p:attrNameLst>
                                      </p:cBhvr>
                                      <p:to>
                                        <p:strVal val="visible"/>
                                      </p:to>
                                    </p:set>
                                    <p:anim calcmode="lin" valueType="num">
                                      <p:cBhvr additive="base">
                                        <p:cTn dur="500"/>
                                        <p:tgtEl>
                                          <p:spTgt spid="253"/>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xit" presetID="2" presetSubtype="2">
                                  <p:stCondLst>
                                    <p:cond delay="0"/>
                                  </p:stCondLst>
                                  <p:childTnLst>
                                    <p:anim calcmode="lin" valueType="num">
                                      <p:cBhvr additive="base">
                                        <p:cTn dur="500"/>
                                        <p:tgtEl>
                                          <p:spTgt spid="253"/>
                                        </p:tgtEl>
                                        <p:attrNameLst>
                                          <p:attrName>ppt_x</p:attrName>
                                        </p:attrNameLst>
                                      </p:cBhvr>
                                      <p:tavLst>
                                        <p:tav fmla="" tm="0">
                                          <p:val>
                                            <p:strVal val="#ppt_x"/>
                                          </p:val>
                                        </p:tav>
                                        <p:tav fmla="" tm="100000">
                                          <p:val>
                                            <p:strVal val="#ppt_x+1"/>
                                          </p:val>
                                        </p:tav>
                                      </p:tavLst>
                                    </p:anim>
                                    <p:set>
                                      <p:cBhvr>
                                        <p:cTn dur="1" fill="hold">
                                          <p:stCondLst>
                                            <p:cond delay="500"/>
                                          </p:stCondLst>
                                        </p:cTn>
                                        <p:tgtEl>
                                          <p:spTgt spid="253"/>
                                        </p:tgtEl>
                                        <p:attrNameLst>
                                          <p:attrName>style.visibility</p:attrName>
                                        </p:attrNameLst>
                                      </p:cBhvr>
                                      <p:to>
                                        <p:strVal val="hidden"/>
                                      </p:to>
                                    </p:set>
                                  </p:childTnLst>
                                </p:cTn>
                              </p:par>
                              <p:par>
                                <p:cTn fill="hold" nodeType="withEffect" presetClass="entr" presetID="2" presetSubtype="8">
                                  <p:stCondLst>
                                    <p:cond delay="0"/>
                                  </p:stCondLst>
                                  <p:childTnLst>
                                    <p:set>
                                      <p:cBhvr>
                                        <p:cTn dur="1" fill="hold">
                                          <p:stCondLst>
                                            <p:cond delay="0"/>
                                          </p:stCondLst>
                                        </p:cTn>
                                        <p:tgtEl>
                                          <p:spTgt spid="241"/>
                                        </p:tgtEl>
                                        <p:attrNameLst>
                                          <p:attrName>style.visibility</p:attrName>
                                        </p:attrNameLst>
                                      </p:cBhvr>
                                      <p:to>
                                        <p:strVal val="visible"/>
                                      </p:to>
                                    </p:set>
                                    <p:anim calcmode="lin" valueType="num">
                                      <p:cBhvr additive="base">
                                        <p:cTn dur="500"/>
                                        <p:tgtEl>
                                          <p:spTgt spid="241"/>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247"/>
                                        </p:tgtEl>
                                        <p:attrNameLst>
                                          <p:attrName>style.visibility</p:attrName>
                                        </p:attrNameLst>
                                      </p:cBhvr>
                                      <p:to>
                                        <p:strVal val="visible"/>
                                      </p:to>
                                    </p:set>
                                    <p:anim calcmode="lin" valueType="num">
                                      <p:cBhvr additive="base">
                                        <p:cTn dur="500"/>
                                        <p:tgtEl>
                                          <p:spTgt spid="247"/>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52"/>
                                        </p:tgtEl>
                                        <p:attrNameLst>
                                          <p:attrName>style.visibility</p:attrName>
                                        </p:attrNameLst>
                                      </p:cBhvr>
                                      <p:to>
                                        <p:strVal val="visible"/>
                                      </p:to>
                                    </p:set>
                                    <p:anim calcmode="lin" valueType="num">
                                      <p:cBhvr additive="base">
                                        <p:cTn dur="500"/>
                                        <p:tgtEl>
                                          <p:spTgt spid="252"/>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xit" presetID="2" presetSubtype="2">
                                  <p:stCondLst>
                                    <p:cond delay="0"/>
                                  </p:stCondLst>
                                  <p:childTnLst>
                                    <p:anim calcmode="lin" valueType="num">
                                      <p:cBhvr additive="base">
                                        <p:cTn dur="500"/>
                                        <p:tgtEl>
                                          <p:spTgt spid="252"/>
                                        </p:tgtEl>
                                        <p:attrNameLst>
                                          <p:attrName>ppt_x</p:attrName>
                                        </p:attrNameLst>
                                      </p:cBhvr>
                                      <p:tavLst>
                                        <p:tav fmla="" tm="0">
                                          <p:val>
                                            <p:strVal val="#ppt_x"/>
                                          </p:val>
                                        </p:tav>
                                        <p:tav fmla="" tm="100000">
                                          <p:val>
                                            <p:strVal val="#ppt_x+1"/>
                                          </p:val>
                                        </p:tav>
                                      </p:tavLst>
                                    </p:anim>
                                    <p:set>
                                      <p:cBhvr>
                                        <p:cTn dur="1" fill="hold">
                                          <p:stCondLst>
                                            <p:cond delay="500"/>
                                          </p:stCondLst>
                                        </p:cTn>
                                        <p:tgtEl>
                                          <p:spTgt spid="252"/>
                                        </p:tgtEl>
                                        <p:attrNameLst>
                                          <p:attrName>style.visibility</p:attrName>
                                        </p:attrNameLst>
                                      </p:cBhvr>
                                      <p:to>
                                        <p:strVal val="hidden"/>
                                      </p:to>
                                    </p:set>
                                  </p:childTnLst>
                                </p:cTn>
                              </p:par>
                              <p:par>
                                <p:cTn fill="hold" nodeType="withEffect" presetClass="entr" presetID="2" presetSubtype="8">
                                  <p:stCondLst>
                                    <p:cond delay="0"/>
                                  </p:stCondLst>
                                  <p:childTnLst>
                                    <p:set>
                                      <p:cBhvr>
                                        <p:cTn dur="1" fill="hold">
                                          <p:stCondLst>
                                            <p:cond delay="0"/>
                                          </p:stCondLst>
                                        </p:cTn>
                                        <p:tgtEl>
                                          <p:spTgt spid="242"/>
                                        </p:tgtEl>
                                        <p:attrNameLst>
                                          <p:attrName>style.visibility</p:attrName>
                                        </p:attrNameLst>
                                      </p:cBhvr>
                                      <p:to>
                                        <p:strVal val="visible"/>
                                      </p:to>
                                    </p:set>
                                    <p:anim calcmode="lin" valueType="num">
                                      <p:cBhvr additive="base">
                                        <p:cTn dur="500"/>
                                        <p:tgtEl>
                                          <p:spTgt spid="242"/>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248"/>
                                        </p:tgtEl>
                                        <p:attrNameLst>
                                          <p:attrName>style.visibility</p:attrName>
                                        </p:attrNameLst>
                                      </p:cBhvr>
                                      <p:to>
                                        <p:strVal val="visible"/>
                                      </p:to>
                                    </p:set>
                                    <p:anim calcmode="lin" valueType="num">
                                      <p:cBhvr additive="base">
                                        <p:cTn dur="500"/>
                                        <p:tgtEl>
                                          <p:spTgt spid="248"/>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251"/>
                                        </p:tgtEl>
                                        <p:attrNameLst>
                                          <p:attrName>style.visibility</p:attrName>
                                        </p:attrNameLst>
                                      </p:cBhvr>
                                      <p:to>
                                        <p:strVal val="visible"/>
                                      </p:to>
                                    </p:set>
                                    <p:anim calcmode="lin" valueType="num">
                                      <p:cBhvr additive="base">
                                        <p:cTn dur="300"/>
                                        <p:tgtEl>
                                          <p:spTgt spid="251"/>
                                        </p:tgtEl>
                                        <p:attrNameLst>
                                          <p:attrName>ppt_x</p:attrName>
                                        </p:attrNameLst>
                                      </p:cBhvr>
                                      <p:tavLst>
                                        <p:tav fmla="" tm="0">
                                          <p:val>
                                            <p:strVal val="#ppt_x+1"/>
                                          </p:val>
                                        </p:tav>
                                        <p:tav fmla="" tm="100000">
                                          <p:val>
                                            <p:strVal val="#ppt_x"/>
                                          </p:val>
                                        </p:tav>
                                      </p:tavLst>
                                    </p:anim>
                                  </p:childTnLst>
                                </p:cTn>
                              </p:par>
                            </p:childTnLst>
                          </p:cTn>
                        </p:par>
                        <p:par>
                          <p:cTn fill="hold">
                            <p:stCondLst>
                              <p:cond delay="300"/>
                            </p:stCondLst>
                            <p:childTnLst>
                              <p:par>
                                <p:cTn fill="hold" nodeType="afterEffect" presetClass="entr" presetID="2" presetSubtype="2">
                                  <p:stCondLst>
                                    <p:cond delay="0"/>
                                  </p:stCondLst>
                                  <p:childTnLst>
                                    <p:set>
                                      <p:cBhvr>
                                        <p:cTn dur="1" fill="hold">
                                          <p:stCondLst>
                                            <p:cond delay="0"/>
                                          </p:stCondLst>
                                        </p:cTn>
                                        <p:tgtEl>
                                          <p:spTgt spid="250"/>
                                        </p:tgtEl>
                                        <p:attrNameLst>
                                          <p:attrName>style.visibility</p:attrName>
                                        </p:attrNameLst>
                                      </p:cBhvr>
                                      <p:to>
                                        <p:strVal val="visible"/>
                                      </p:to>
                                    </p:set>
                                    <p:anim calcmode="lin" valueType="num">
                                      <p:cBhvr additive="base">
                                        <p:cTn dur="300"/>
                                        <p:tgtEl>
                                          <p:spTgt spid="250"/>
                                        </p:tgtEl>
                                        <p:attrNameLst>
                                          <p:attrName>ppt_x</p:attrName>
                                        </p:attrNameLst>
                                      </p:cBhvr>
                                      <p:tavLst>
                                        <p:tav fmla="" tm="0">
                                          <p:val>
                                            <p:strVal val="#ppt_x+1"/>
                                          </p:val>
                                        </p:tav>
                                        <p:tav fmla="" tm="100000">
                                          <p:val>
                                            <p:strVal val="#ppt_x"/>
                                          </p:val>
                                        </p:tav>
                                      </p:tavLst>
                                    </p:anim>
                                  </p:childTnLst>
                                </p:cTn>
                              </p:par>
                            </p:childTnLst>
                          </p:cTn>
                        </p:par>
                        <p:par>
                          <p:cTn fill="hold">
                            <p:stCondLst>
                              <p:cond delay="600"/>
                            </p:stCondLst>
                            <p:childTnLst>
                              <p:par>
                                <p:cTn fill="hold" nodeType="afterEffect" presetClass="entr" presetID="2" presetSubtype="2">
                                  <p:stCondLst>
                                    <p:cond delay="0"/>
                                  </p:stCondLst>
                                  <p:childTnLst>
                                    <p:set>
                                      <p:cBhvr>
                                        <p:cTn dur="1" fill="hold">
                                          <p:stCondLst>
                                            <p:cond delay="0"/>
                                          </p:stCondLst>
                                        </p:cTn>
                                        <p:tgtEl>
                                          <p:spTgt spid="249"/>
                                        </p:tgtEl>
                                        <p:attrNameLst>
                                          <p:attrName>style.visibility</p:attrName>
                                        </p:attrNameLst>
                                      </p:cBhvr>
                                      <p:to>
                                        <p:strVal val="visible"/>
                                      </p:to>
                                    </p:set>
                                    <p:anim calcmode="lin" valueType="num">
                                      <p:cBhvr additive="base">
                                        <p:cTn dur="300"/>
                                        <p:tgtEl>
                                          <p:spTgt spid="249"/>
                                        </p:tgtEl>
                                        <p:attrNameLst>
                                          <p:attrName>ppt_x</p:attrName>
                                        </p:attrNameLst>
                                      </p:cBhvr>
                                      <p:tavLst>
                                        <p:tav fmla="" tm="0">
                                          <p:val>
                                            <p:strVal val="#ppt_x+1"/>
                                          </p:val>
                                        </p:tav>
                                        <p:tav fmla="" tm="100000">
                                          <p:val>
                                            <p:strVal val="#ppt_x"/>
                                          </p:val>
                                        </p:tav>
                                      </p:tavLst>
                                    </p:anim>
                                  </p:childTnLst>
                                </p:cTn>
                              </p:par>
                            </p:childTnLst>
                          </p:cTn>
                        </p:par>
                        <p:par>
                          <p:cTn fill="hold">
                            <p:stCondLst>
                              <p:cond delay="900"/>
                            </p:stCondLst>
                            <p:childTnLst>
                              <p:par>
                                <p:cTn fill="hold" nodeType="afterEffect" presetClass="entr" presetID="2" presetSubtype="8">
                                  <p:stCondLst>
                                    <p:cond delay="0"/>
                                  </p:stCondLst>
                                  <p:childTnLst>
                                    <p:set>
                                      <p:cBhvr>
                                        <p:cTn dur="1" fill="hold">
                                          <p:stCondLst>
                                            <p:cond delay="0"/>
                                          </p:stCondLst>
                                        </p:cTn>
                                        <p:tgtEl>
                                          <p:spTgt spid="243"/>
                                        </p:tgtEl>
                                        <p:attrNameLst>
                                          <p:attrName>style.visibility</p:attrName>
                                        </p:attrNameLst>
                                      </p:cBhvr>
                                      <p:to>
                                        <p:strVal val="visible"/>
                                      </p:to>
                                    </p:set>
                                    <p:anim calcmode="lin" valueType="num">
                                      <p:cBhvr additive="base">
                                        <p:cTn dur="500"/>
                                        <p:tgtEl>
                                          <p:spTgt spid="243"/>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244"/>
                                        </p:tgtEl>
                                        <p:attrNameLst>
                                          <p:attrName>style.visibility</p:attrName>
                                        </p:attrNameLst>
                                      </p:cBhvr>
                                      <p:to>
                                        <p:strVal val="visible"/>
                                      </p:to>
                                    </p:set>
                                    <p:anim calcmode="lin" valueType="num">
                                      <p:cBhvr additive="base">
                                        <p:cTn dur="500"/>
                                        <p:tgtEl>
                                          <p:spTgt spid="244"/>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245"/>
                                        </p:tgtEl>
                                        <p:attrNameLst>
                                          <p:attrName>style.visibility</p:attrName>
                                        </p:attrNameLst>
                                      </p:cBhvr>
                                      <p:to>
                                        <p:strVal val="visible"/>
                                      </p:to>
                                    </p:set>
                                    <p:anim calcmode="lin" valueType="num">
                                      <p:cBhvr additive="base">
                                        <p:cTn dur="500"/>
                                        <p:tgtEl>
                                          <p:spTgt spid="245"/>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58" name="Shape 258"/>
        <p:cNvGrpSpPr/>
        <p:nvPr/>
      </p:nvGrpSpPr>
      <p:grpSpPr>
        <a:xfrm>
          <a:off x="0" y="0"/>
          <a:ext cx="0" cy="0"/>
          <a:chOff x="0" y="0"/>
          <a:chExt cx="0" cy="0"/>
        </a:xfrm>
      </p:grpSpPr>
      <p:pic>
        <p:nvPicPr>
          <p:cNvPr id="259" name="Google Shape;259;p27"/>
          <p:cNvPicPr preferRelativeResize="0"/>
          <p:nvPr/>
        </p:nvPicPr>
        <p:blipFill>
          <a:blip r:embed="rId4">
            <a:alphaModFix/>
          </a:blip>
          <a:stretch>
            <a:fillRect/>
          </a:stretch>
        </p:blipFill>
        <p:spPr>
          <a:xfrm>
            <a:off x="0" y="-5773"/>
            <a:ext cx="9144000" cy="5149273"/>
          </a:xfrm>
          <a:prstGeom prst="rect">
            <a:avLst/>
          </a:prstGeom>
          <a:noFill/>
          <a:ln>
            <a:noFill/>
          </a:ln>
        </p:spPr>
      </p:pic>
      <p:pic>
        <p:nvPicPr>
          <p:cNvPr id="260" name="Google Shape;260;p27"/>
          <p:cNvPicPr preferRelativeResize="0"/>
          <p:nvPr/>
        </p:nvPicPr>
        <p:blipFill rotWithShape="1">
          <a:blip r:embed="rId5">
            <a:alphaModFix amt="86000"/>
          </a:blip>
          <a:srcRect b="12259" l="1987" r="1987" t="6769"/>
          <a:stretch/>
        </p:blipFill>
        <p:spPr>
          <a:xfrm>
            <a:off x="0" y="-5775"/>
            <a:ext cx="9144000" cy="5185150"/>
          </a:xfrm>
          <a:prstGeom prst="rect">
            <a:avLst/>
          </a:prstGeom>
          <a:noFill/>
          <a:ln>
            <a:noFill/>
          </a:ln>
        </p:spPr>
      </p:pic>
      <p:sp>
        <p:nvSpPr>
          <p:cNvPr id="261" name="Google Shape;261;p27"/>
          <p:cNvSpPr/>
          <p:nvPr/>
        </p:nvSpPr>
        <p:spPr>
          <a:xfrm>
            <a:off x="0" y="-5800"/>
            <a:ext cx="5086500" cy="5185200"/>
          </a:xfrm>
          <a:prstGeom prst="rect">
            <a:avLst/>
          </a:prstGeom>
          <a:solidFill>
            <a:srgbClr val="FCC379">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27"/>
          <p:cNvSpPr txBox="1"/>
          <p:nvPr/>
        </p:nvSpPr>
        <p:spPr>
          <a:xfrm>
            <a:off x="537375" y="522025"/>
            <a:ext cx="2733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263" name="Google Shape;263;p27"/>
          <p:cNvSpPr/>
          <p:nvPr/>
        </p:nvSpPr>
        <p:spPr>
          <a:xfrm>
            <a:off x="5086350" y="-5750"/>
            <a:ext cx="4057500" cy="5185200"/>
          </a:xfrm>
          <a:prstGeom prst="rtTriangle">
            <a:avLst/>
          </a:prstGeom>
          <a:solidFill>
            <a:srgbClr val="FCC379">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64" name="Google Shape;264;p27"/>
          <p:cNvPicPr preferRelativeResize="0"/>
          <p:nvPr/>
        </p:nvPicPr>
        <p:blipFill>
          <a:blip r:embed="rId6">
            <a:alphaModFix/>
          </a:blip>
          <a:stretch>
            <a:fillRect/>
          </a:stretch>
        </p:blipFill>
        <p:spPr>
          <a:xfrm>
            <a:off x="2898650" y="1453301"/>
            <a:ext cx="3346700" cy="2231133"/>
          </a:xfrm>
          <a:prstGeom prst="rect">
            <a:avLst/>
          </a:prstGeom>
          <a:noFill/>
          <a:ln>
            <a:noFill/>
          </a:ln>
        </p:spPr>
      </p:pic>
      <p:pic>
        <p:nvPicPr>
          <p:cNvPr id="265" name="Google Shape;265;p27">
            <a:hlinkClick action="ppaction://hlinksldjump" r:id="rId7"/>
          </p:cNvPr>
          <p:cNvPicPr preferRelativeResize="0"/>
          <p:nvPr/>
        </p:nvPicPr>
        <p:blipFill>
          <a:blip r:embed="rId8">
            <a:alphaModFix/>
          </a:blip>
          <a:stretch>
            <a:fillRect/>
          </a:stretch>
        </p:blipFill>
        <p:spPr>
          <a:xfrm>
            <a:off x="166625" y="109475"/>
            <a:ext cx="1837944" cy="1225296"/>
          </a:xfrm>
          <a:prstGeom prst="rect">
            <a:avLst/>
          </a:prstGeom>
          <a:noFill/>
          <a:ln>
            <a:noFill/>
          </a:ln>
        </p:spPr>
      </p:pic>
      <p:pic>
        <p:nvPicPr>
          <p:cNvPr id="266" name="Google Shape;266;p27">
            <a:hlinkClick action="ppaction://hlinksldjump" r:id="rId9"/>
          </p:cNvPr>
          <p:cNvPicPr preferRelativeResize="0"/>
          <p:nvPr/>
        </p:nvPicPr>
        <p:blipFill>
          <a:blip r:embed="rId10">
            <a:alphaModFix/>
          </a:blip>
          <a:stretch>
            <a:fillRect/>
          </a:stretch>
        </p:blipFill>
        <p:spPr>
          <a:xfrm>
            <a:off x="2146667" y="109475"/>
            <a:ext cx="1837944" cy="1225296"/>
          </a:xfrm>
          <a:prstGeom prst="rect">
            <a:avLst/>
          </a:prstGeom>
          <a:noFill/>
          <a:ln>
            <a:noFill/>
          </a:ln>
        </p:spPr>
      </p:pic>
      <p:pic>
        <p:nvPicPr>
          <p:cNvPr id="267" name="Google Shape;267;p27">
            <a:hlinkClick action="ppaction://hlinksldjump" r:id="rId11"/>
          </p:cNvPr>
          <p:cNvPicPr preferRelativeResize="0"/>
          <p:nvPr/>
        </p:nvPicPr>
        <p:blipFill>
          <a:blip r:embed="rId12">
            <a:alphaModFix/>
          </a:blip>
          <a:stretch>
            <a:fillRect/>
          </a:stretch>
        </p:blipFill>
        <p:spPr>
          <a:xfrm>
            <a:off x="4126700" y="109475"/>
            <a:ext cx="1837925" cy="1225283"/>
          </a:xfrm>
          <a:prstGeom prst="rect">
            <a:avLst/>
          </a:prstGeom>
          <a:noFill/>
          <a:ln>
            <a:noFill/>
          </a:ln>
        </p:spPr>
      </p:pic>
      <p:pic>
        <p:nvPicPr>
          <p:cNvPr id="268" name="Google Shape;268;p27">
            <a:hlinkClick action="ppaction://hlinksldjump" r:id="rId13"/>
          </p:cNvPr>
          <p:cNvPicPr preferRelativeResize="0"/>
          <p:nvPr/>
        </p:nvPicPr>
        <p:blipFill>
          <a:blip r:embed="rId14">
            <a:alphaModFix/>
          </a:blip>
          <a:stretch>
            <a:fillRect/>
          </a:stretch>
        </p:blipFill>
        <p:spPr>
          <a:xfrm>
            <a:off x="3295675" y="3802950"/>
            <a:ext cx="1790817" cy="1225296"/>
          </a:xfrm>
          <a:prstGeom prst="rect">
            <a:avLst/>
          </a:prstGeom>
          <a:noFill/>
          <a:ln>
            <a:noFill/>
          </a:ln>
        </p:spPr>
      </p:pic>
      <p:pic>
        <p:nvPicPr>
          <p:cNvPr id="269" name="Google Shape;269;p27">
            <a:hlinkClick action="ppaction://hlinksldjump" r:id="rId15"/>
          </p:cNvPr>
          <p:cNvPicPr preferRelativeResize="0"/>
          <p:nvPr/>
        </p:nvPicPr>
        <p:blipFill>
          <a:blip r:embed="rId16">
            <a:alphaModFix/>
          </a:blip>
          <a:stretch>
            <a:fillRect/>
          </a:stretch>
        </p:blipFill>
        <p:spPr>
          <a:xfrm>
            <a:off x="5236363" y="3802962"/>
            <a:ext cx="1790817" cy="1225296"/>
          </a:xfrm>
          <a:prstGeom prst="rect">
            <a:avLst/>
          </a:prstGeom>
          <a:noFill/>
          <a:ln>
            <a:noFill/>
          </a:ln>
        </p:spPr>
      </p:pic>
      <p:pic>
        <p:nvPicPr>
          <p:cNvPr id="270" name="Google Shape;270;p27">
            <a:hlinkClick action="ppaction://hlinksldjump" r:id="rId17"/>
          </p:cNvPr>
          <p:cNvPicPr preferRelativeResize="0"/>
          <p:nvPr/>
        </p:nvPicPr>
        <p:blipFill>
          <a:blip r:embed="rId18">
            <a:alphaModFix/>
          </a:blip>
          <a:stretch>
            <a:fillRect/>
          </a:stretch>
        </p:blipFill>
        <p:spPr>
          <a:xfrm>
            <a:off x="7177050" y="3802950"/>
            <a:ext cx="1790817" cy="1225296"/>
          </a:xfrm>
          <a:prstGeom prst="rect">
            <a:avLst/>
          </a:prstGeom>
          <a:noFill/>
          <a:ln>
            <a:noFill/>
          </a:ln>
        </p:spPr>
      </p:pic>
      <p:cxnSp>
        <p:nvCxnSpPr>
          <p:cNvPr id="271" name="Google Shape;271;p27"/>
          <p:cNvCxnSpPr>
            <a:stCxn id="265" idx="2"/>
          </p:cNvCxnSpPr>
          <p:nvPr/>
        </p:nvCxnSpPr>
        <p:spPr>
          <a:xfrm flipH="1" rot="-5400000">
            <a:off x="1154597" y="1265771"/>
            <a:ext cx="2020200" cy="2158200"/>
          </a:xfrm>
          <a:prstGeom prst="curvedConnector2">
            <a:avLst/>
          </a:prstGeom>
          <a:noFill/>
          <a:ln cap="flat" cmpd="sng" w="9525">
            <a:solidFill>
              <a:schemeClr val="dk2"/>
            </a:solidFill>
            <a:prstDash val="solid"/>
            <a:round/>
            <a:headEnd len="med" w="med" type="none"/>
            <a:tailEnd len="med" w="med" type="none"/>
          </a:ln>
        </p:spPr>
      </p:cxnSp>
      <p:cxnSp>
        <p:nvCxnSpPr>
          <p:cNvPr id="272" name="Google Shape;272;p27"/>
          <p:cNvCxnSpPr>
            <a:stCxn id="266" idx="2"/>
          </p:cNvCxnSpPr>
          <p:nvPr/>
        </p:nvCxnSpPr>
        <p:spPr>
          <a:xfrm flipH="1" rot="-5400000">
            <a:off x="2405639" y="1994771"/>
            <a:ext cx="2009100" cy="689100"/>
          </a:xfrm>
          <a:prstGeom prst="curvedConnector3">
            <a:avLst>
              <a:gd fmla="val 50000" name="adj1"/>
            </a:avLst>
          </a:prstGeom>
          <a:noFill/>
          <a:ln cap="flat" cmpd="sng" w="9525">
            <a:solidFill>
              <a:schemeClr val="dk2"/>
            </a:solidFill>
            <a:prstDash val="solid"/>
            <a:round/>
            <a:headEnd len="med" w="med" type="none"/>
            <a:tailEnd len="med" w="med" type="none"/>
          </a:ln>
        </p:spPr>
      </p:cxnSp>
      <p:cxnSp>
        <p:nvCxnSpPr>
          <p:cNvPr id="273" name="Google Shape;273;p27"/>
          <p:cNvCxnSpPr>
            <a:stCxn id="267" idx="2"/>
          </p:cNvCxnSpPr>
          <p:nvPr/>
        </p:nvCxnSpPr>
        <p:spPr>
          <a:xfrm rot="5400000">
            <a:off x="3784612" y="2105008"/>
            <a:ext cx="2031300" cy="490800"/>
          </a:xfrm>
          <a:prstGeom prst="curvedConnector3">
            <a:avLst>
              <a:gd fmla="val 50000" name="adj1"/>
            </a:avLst>
          </a:prstGeom>
          <a:noFill/>
          <a:ln cap="flat" cmpd="sng" w="9525">
            <a:solidFill>
              <a:schemeClr val="dk2"/>
            </a:solidFill>
            <a:prstDash val="solid"/>
            <a:round/>
            <a:headEnd len="med" w="med" type="none"/>
            <a:tailEnd len="med" w="med" type="none"/>
          </a:ln>
        </p:spPr>
      </p:cxnSp>
      <p:cxnSp>
        <p:nvCxnSpPr>
          <p:cNvPr id="274" name="Google Shape;274;p27"/>
          <p:cNvCxnSpPr>
            <a:endCxn id="270" idx="0"/>
          </p:cNvCxnSpPr>
          <p:nvPr/>
        </p:nvCxnSpPr>
        <p:spPr>
          <a:xfrm>
            <a:off x="5998859" y="3355050"/>
            <a:ext cx="2073600" cy="447900"/>
          </a:xfrm>
          <a:prstGeom prst="bentConnector2">
            <a:avLst/>
          </a:prstGeom>
          <a:noFill/>
          <a:ln cap="flat" cmpd="sng" w="9525">
            <a:solidFill>
              <a:schemeClr val="dk2"/>
            </a:solidFill>
            <a:prstDash val="solid"/>
            <a:round/>
            <a:headEnd len="med" w="med" type="none"/>
            <a:tailEnd len="med" w="med" type="none"/>
          </a:ln>
        </p:spPr>
      </p:cxnSp>
      <p:cxnSp>
        <p:nvCxnSpPr>
          <p:cNvPr id="275" name="Google Shape;275;p27"/>
          <p:cNvCxnSpPr>
            <a:endCxn id="269" idx="0"/>
          </p:cNvCxnSpPr>
          <p:nvPr/>
        </p:nvCxnSpPr>
        <p:spPr>
          <a:xfrm>
            <a:off x="5410271" y="3355062"/>
            <a:ext cx="721500" cy="447900"/>
          </a:xfrm>
          <a:prstGeom prst="straightConnector1">
            <a:avLst/>
          </a:prstGeom>
          <a:noFill/>
          <a:ln cap="flat" cmpd="sng" w="9525">
            <a:solidFill>
              <a:schemeClr val="dk2"/>
            </a:solidFill>
            <a:prstDash val="solid"/>
            <a:round/>
            <a:headEnd len="med" w="med" type="none"/>
            <a:tailEnd len="med" w="med" type="none"/>
          </a:ln>
        </p:spPr>
      </p:cxnSp>
      <p:cxnSp>
        <p:nvCxnSpPr>
          <p:cNvPr id="276" name="Google Shape;276;p27"/>
          <p:cNvCxnSpPr>
            <a:stCxn id="268" idx="0"/>
          </p:cNvCxnSpPr>
          <p:nvPr/>
        </p:nvCxnSpPr>
        <p:spPr>
          <a:xfrm flipH="1" rot="10800000">
            <a:off x="4191084" y="3355050"/>
            <a:ext cx="719100" cy="4479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80" name="Shape 280"/>
        <p:cNvGrpSpPr/>
        <p:nvPr/>
      </p:nvGrpSpPr>
      <p:grpSpPr>
        <a:xfrm>
          <a:off x="0" y="0"/>
          <a:ext cx="0" cy="0"/>
          <a:chOff x="0" y="0"/>
          <a:chExt cx="0" cy="0"/>
        </a:xfrm>
      </p:grpSpPr>
      <p:pic>
        <p:nvPicPr>
          <p:cNvPr id="281" name="Google Shape;281;p28"/>
          <p:cNvPicPr preferRelativeResize="0"/>
          <p:nvPr/>
        </p:nvPicPr>
        <p:blipFill>
          <a:blip r:embed="rId4">
            <a:alphaModFix/>
          </a:blip>
          <a:stretch>
            <a:fillRect/>
          </a:stretch>
        </p:blipFill>
        <p:spPr>
          <a:xfrm>
            <a:off x="0" y="-5773"/>
            <a:ext cx="9144000" cy="5149273"/>
          </a:xfrm>
          <a:prstGeom prst="rect">
            <a:avLst/>
          </a:prstGeom>
          <a:noFill/>
          <a:ln>
            <a:noFill/>
          </a:ln>
        </p:spPr>
      </p:pic>
      <p:pic>
        <p:nvPicPr>
          <p:cNvPr id="282" name="Google Shape;282;p28"/>
          <p:cNvPicPr preferRelativeResize="0"/>
          <p:nvPr/>
        </p:nvPicPr>
        <p:blipFill rotWithShape="1">
          <a:blip r:embed="rId5">
            <a:alphaModFix amt="86000"/>
          </a:blip>
          <a:srcRect b="12259" l="1987" r="44596" t="6769"/>
          <a:stretch/>
        </p:blipFill>
        <p:spPr>
          <a:xfrm>
            <a:off x="0" y="-5775"/>
            <a:ext cx="5086500" cy="5143500"/>
          </a:xfrm>
          <a:prstGeom prst="rect">
            <a:avLst/>
          </a:prstGeom>
          <a:noFill/>
          <a:ln>
            <a:noFill/>
          </a:ln>
        </p:spPr>
      </p:pic>
      <p:sp>
        <p:nvSpPr>
          <p:cNvPr id="283" name="Google Shape;283;p28">
            <a:hlinkClick/>
          </p:cNvPr>
          <p:cNvSpPr/>
          <p:nvPr/>
        </p:nvSpPr>
        <p:spPr>
          <a:xfrm>
            <a:off x="0" y="-5625"/>
            <a:ext cx="5086500" cy="5149200"/>
          </a:xfrm>
          <a:prstGeom prst="rect">
            <a:avLst/>
          </a:prstGeom>
          <a:solidFill>
            <a:srgbClr val="FCC379">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28"/>
          <p:cNvSpPr txBox="1"/>
          <p:nvPr/>
        </p:nvSpPr>
        <p:spPr>
          <a:xfrm>
            <a:off x="537375" y="522025"/>
            <a:ext cx="2733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285" name="Google Shape;285;p28"/>
          <p:cNvPicPr preferRelativeResize="0"/>
          <p:nvPr/>
        </p:nvPicPr>
        <p:blipFill rotWithShape="1">
          <a:blip r:embed="rId5">
            <a:alphaModFix amt="86000"/>
          </a:blip>
          <a:srcRect b="12259" l="55405" r="8784" t="6769"/>
          <a:stretch/>
        </p:blipFill>
        <p:spPr>
          <a:xfrm>
            <a:off x="5086350" y="-5775"/>
            <a:ext cx="3410100" cy="5149200"/>
          </a:xfrm>
          <a:prstGeom prst="rtTriangle">
            <a:avLst/>
          </a:prstGeom>
          <a:noFill/>
          <a:ln>
            <a:noFill/>
          </a:ln>
        </p:spPr>
      </p:pic>
      <p:sp>
        <p:nvSpPr>
          <p:cNvPr id="286" name="Google Shape;286;p28"/>
          <p:cNvSpPr/>
          <p:nvPr/>
        </p:nvSpPr>
        <p:spPr>
          <a:xfrm>
            <a:off x="5086350" y="-5775"/>
            <a:ext cx="3410100" cy="5143500"/>
          </a:xfrm>
          <a:prstGeom prst="rtTriangle">
            <a:avLst/>
          </a:prstGeom>
          <a:solidFill>
            <a:srgbClr val="FCC379">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28">
            <a:hlinkClick action="ppaction://hlinksldjump" r:id="rId6"/>
          </p:cNvPr>
          <p:cNvSpPr/>
          <p:nvPr/>
        </p:nvSpPr>
        <p:spPr>
          <a:xfrm>
            <a:off x="514350" y="102750"/>
            <a:ext cx="2381400" cy="705000"/>
          </a:xfrm>
          <a:prstGeom prst="rect">
            <a:avLst/>
          </a:prstGeom>
          <a:solidFill>
            <a:srgbClr val="E7B762">
              <a:alpha val="52940"/>
            </a:srgbClr>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Josefin Sans"/>
                <a:ea typeface="Josefin Sans"/>
                <a:cs typeface="Josefin Sans"/>
                <a:sym typeface="Josefin Sans"/>
              </a:rPr>
              <a:t>Explore more Non-Carbon</a:t>
            </a:r>
            <a:endParaRPr>
              <a:latin typeface="Josefin Sans"/>
              <a:ea typeface="Josefin Sans"/>
              <a:cs typeface="Josefin Sans"/>
              <a:sym typeface="Josefin Sans"/>
            </a:endParaRPr>
          </a:p>
        </p:txBody>
      </p:sp>
      <p:sp>
        <p:nvSpPr>
          <p:cNvPr id="288" name="Google Shape;288;p28">
            <a:hlinkClick action="ppaction://hlinksldjump" r:id="rId7"/>
          </p:cNvPr>
          <p:cNvSpPr/>
          <p:nvPr/>
        </p:nvSpPr>
        <p:spPr>
          <a:xfrm>
            <a:off x="6248400" y="4335750"/>
            <a:ext cx="2400300" cy="705000"/>
          </a:xfrm>
          <a:prstGeom prst="rect">
            <a:avLst/>
          </a:prstGeom>
          <a:solidFill>
            <a:srgbClr val="E7B762">
              <a:alpha val="52940"/>
            </a:srgbClr>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Josefin Sans"/>
                <a:ea typeface="Josefin Sans"/>
                <a:cs typeface="Josefin Sans"/>
                <a:sym typeface="Josefin Sans"/>
              </a:rPr>
              <a:t>Move on to Carbon</a:t>
            </a:r>
            <a:endParaRPr>
              <a:latin typeface="Josefin Sans"/>
              <a:ea typeface="Josefin Sans"/>
              <a:cs typeface="Josefin Sans"/>
              <a:sym typeface="Josefin Sans"/>
            </a:endParaRPr>
          </a:p>
        </p:txBody>
      </p:sp>
      <p:pic>
        <p:nvPicPr>
          <p:cNvPr id="289" name="Google Shape;289;p28"/>
          <p:cNvPicPr preferRelativeResize="0"/>
          <p:nvPr/>
        </p:nvPicPr>
        <p:blipFill>
          <a:blip r:embed="rId8">
            <a:alphaModFix/>
          </a:blip>
          <a:stretch>
            <a:fillRect/>
          </a:stretch>
        </p:blipFill>
        <p:spPr>
          <a:xfrm>
            <a:off x="2514600" y="1200138"/>
            <a:ext cx="4114800" cy="2743200"/>
          </a:xfrm>
          <a:prstGeom prst="rect">
            <a:avLst/>
          </a:prstGeom>
          <a:noFill/>
          <a:ln>
            <a:noFill/>
          </a:ln>
        </p:spPr>
      </p:pic>
      <p:pic>
        <p:nvPicPr>
          <p:cNvPr id="290" name="Google Shape;290;p28"/>
          <p:cNvPicPr preferRelativeResize="0"/>
          <p:nvPr/>
        </p:nvPicPr>
        <p:blipFill>
          <a:blip r:embed="rId9">
            <a:alphaModFix/>
          </a:blip>
          <a:stretch>
            <a:fillRect/>
          </a:stretch>
        </p:blipFill>
        <p:spPr>
          <a:xfrm>
            <a:off x="2514600" y="1200150"/>
            <a:ext cx="4114800" cy="2743200"/>
          </a:xfrm>
          <a:prstGeom prst="rect">
            <a:avLst/>
          </a:prstGeom>
          <a:noFill/>
          <a:ln>
            <a:noFill/>
          </a:ln>
        </p:spPr>
      </p:pic>
      <p:pic>
        <p:nvPicPr>
          <p:cNvPr id="291" name="Google Shape;291;p28"/>
          <p:cNvPicPr preferRelativeResize="0"/>
          <p:nvPr/>
        </p:nvPicPr>
        <p:blipFill>
          <a:blip r:embed="rId10">
            <a:alphaModFix/>
          </a:blip>
          <a:stretch>
            <a:fillRect/>
          </a:stretch>
        </p:blipFill>
        <p:spPr>
          <a:xfrm>
            <a:off x="2514600" y="1211538"/>
            <a:ext cx="4114800" cy="27432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4">
                                  <p:stCondLst>
                                    <p:cond delay="0"/>
                                  </p:stCondLst>
                                  <p:childTnLst>
                                    <p:set>
                                      <p:cBhvr>
                                        <p:cTn dur="1" fill="hold">
                                          <p:stCondLst>
                                            <p:cond delay="0"/>
                                          </p:stCondLst>
                                        </p:cTn>
                                        <p:tgtEl>
                                          <p:spTgt spid="291"/>
                                        </p:tgtEl>
                                        <p:attrNameLst>
                                          <p:attrName>style.visibility</p:attrName>
                                        </p:attrNameLst>
                                      </p:cBhvr>
                                      <p:to>
                                        <p:strVal val="visible"/>
                                      </p:to>
                                    </p:set>
                                    <p:anim calcmode="lin" valueType="num">
                                      <p:cBhvr additive="base">
                                        <p:cTn dur="500"/>
                                        <p:tgtEl>
                                          <p:spTgt spid="291"/>
                                        </p:tgtEl>
                                        <p:attrNameLst>
                                          <p:attrName>ppt_y</p:attrName>
                                        </p:attrNameLst>
                                      </p:cBhvr>
                                      <p:tavLst>
                                        <p:tav fmla="" tm="0">
                                          <p:val>
                                            <p:strVal val="#ppt_y+1"/>
                                          </p:val>
                                        </p:tav>
                                        <p:tav fmla="" tm="100000">
                                          <p:val>
                                            <p:strVal val="#ppt_y"/>
                                          </p:val>
                                        </p:tav>
                                      </p:tavLst>
                                    </p:anim>
                                  </p:childTnLst>
                                </p:cTn>
                              </p:par>
                              <p:par>
                                <p:cTn fill="hold" nodeType="withEffect" presetClass="emph" presetID="8" presetSubtype="0">
                                  <p:stCondLst>
                                    <p:cond delay="0"/>
                                  </p:stCondLst>
                                  <p:childTnLst>
                                    <p:animRot by="-21600000">
                                      <p:cBhvr>
                                        <p:cTn dur="500" fill="hold"/>
                                        <p:tgtEl>
                                          <p:spTgt spid="291"/>
                                        </p:tgtEl>
                                        <p:attrNameLst>
                                          <p:attrName>r</p:attrName>
                                        </p:attrNameLst>
                                      </p:cBhvr>
                                    </p:animRot>
                                  </p:childTnLst>
                                </p:cTn>
                              </p:par>
                            </p:childTnLst>
                          </p:cTn>
                        </p:par>
                        <p:par>
                          <p:cTn fill="hold">
                            <p:stCondLst>
                              <p:cond delay="500"/>
                            </p:stCondLst>
                            <p:childTnLst>
                              <p:par>
                                <p:cTn fill="hold" nodeType="afterEffect" presetClass="entr" presetID="1" presetSubtype="0">
                                  <p:stCondLst>
                                    <p:cond delay="0"/>
                                  </p:stCondLst>
                                  <p:childTnLst>
                                    <p:set>
                                      <p:cBhvr>
                                        <p:cTn dur="1" fill="hold">
                                          <p:stCondLst>
                                            <p:cond delay="0"/>
                                          </p:stCondLst>
                                        </p:cTn>
                                        <p:tgtEl>
                                          <p:spTgt spid="290"/>
                                        </p:tgtEl>
                                        <p:attrNameLst>
                                          <p:attrName>style.visibility</p:attrName>
                                        </p:attrNameLst>
                                      </p:cBhvr>
                                      <p:to>
                                        <p:strVal val="visible"/>
                                      </p:to>
                                    </p:set>
                                  </p:childTnLst>
                                </p:cTn>
                              </p:par>
                            </p:childTnLst>
                          </p:cTn>
                        </p:par>
                        <p:par>
                          <p:cTn fill="hold">
                            <p:stCondLst>
                              <p:cond delay="500"/>
                            </p:stCondLst>
                            <p:childTnLst>
                              <p:par>
                                <p:cTn fill="hold" nodeType="afterEffect" presetClass="entr" presetID="1" presetSubtype="0">
                                  <p:stCondLst>
                                    <p:cond delay="0"/>
                                  </p:stCondLst>
                                  <p:childTnLst>
                                    <p:set>
                                      <p:cBhvr>
                                        <p:cTn dur="1" fill="hold">
                                          <p:stCondLst>
                                            <p:cond delay="0"/>
                                          </p:stCondLst>
                                        </p:cTn>
                                        <p:tgtEl>
                                          <p:spTgt spid="28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23" presetSubtype="32">
                                  <p:stCondLst>
                                    <p:cond delay="0"/>
                                  </p:stCondLst>
                                  <p:childTnLst>
                                    <p:anim calcmode="lin" valueType="num">
                                      <p:cBhvr additive="base">
                                        <p:cTn dur="500"/>
                                        <p:tgtEl>
                                          <p:spTgt spid="291"/>
                                        </p:tgtEl>
                                        <p:attrNameLst>
                                          <p:attrName>ppt_w</p:attrName>
                                        </p:attrNameLst>
                                      </p:cBhvr>
                                      <p:tavLst>
                                        <p:tav fmla="" tm="0">
                                          <p:val>
                                            <p:strVal val="#ppt_w"/>
                                          </p:val>
                                        </p:tav>
                                        <p:tav fmla="" tm="100000">
                                          <p:val>
                                            <p:strVal val="0"/>
                                          </p:val>
                                        </p:tav>
                                      </p:tavLst>
                                    </p:anim>
                                    <p:anim calcmode="lin" valueType="num">
                                      <p:cBhvr additive="base">
                                        <p:cTn dur="500"/>
                                        <p:tgtEl>
                                          <p:spTgt spid="291"/>
                                        </p:tgtEl>
                                        <p:attrNameLst>
                                          <p:attrName>ppt_h</p:attrName>
                                        </p:attrNameLst>
                                      </p:cBhvr>
                                      <p:tavLst>
                                        <p:tav fmla="" tm="0">
                                          <p:val>
                                            <p:strVal val="#ppt_h"/>
                                          </p:val>
                                        </p:tav>
                                        <p:tav fmla="" tm="100000">
                                          <p:val>
                                            <p:strVal val="0"/>
                                          </p:val>
                                        </p:tav>
                                      </p:tavLst>
                                    </p:anim>
                                    <p:set>
                                      <p:cBhvr>
                                        <p:cTn dur="1" fill="hold">
                                          <p:stCondLst>
                                            <p:cond delay="500"/>
                                          </p:stCondLst>
                                        </p:cTn>
                                        <p:tgtEl>
                                          <p:spTgt spid="291"/>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23" presetSubtype="32">
                                  <p:stCondLst>
                                    <p:cond delay="0"/>
                                  </p:stCondLst>
                                  <p:childTnLst>
                                    <p:anim calcmode="lin" valueType="num">
                                      <p:cBhvr additive="base">
                                        <p:cTn dur="500"/>
                                        <p:tgtEl>
                                          <p:spTgt spid="290"/>
                                        </p:tgtEl>
                                        <p:attrNameLst>
                                          <p:attrName>ppt_w</p:attrName>
                                        </p:attrNameLst>
                                      </p:cBhvr>
                                      <p:tavLst>
                                        <p:tav fmla="" tm="0">
                                          <p:val>
                                            <p:strVal val="#ppt_w"/>
                                          </p:val>
                                        </p:tav>
                                        <p:tav fmla="" tm="100000">
                                          <p:val>
                                            <p:strVal val="0"/>
                                          </p:val>
                                        </p:tav>
                                      </p:tavLst>
                                    </p:anim>
                                    <p:anim calcmode="lin" valueType="num">
                                      <p:cBhvr additive="base">
                                        <p:cTn dur="500"/>
                                        <p:tgtEl>
                                          <p:spTgt spid="290"/>
                                        </p:tgtEl>
                                        <p:attrNameLst>
                                          <p:attrName>ppt_h</p:attrName>
                                        </p:attrNameLst>
                                      </p:cBhvr>
                                      <p:tavLst>
                                        <p:tav fmla="" tm="0">
                                          <p:val>
                                            <p:strVal val="#ppt_h"/>
                                          </p:val>
                                        </p:tav>
                                        <p:tav fmla="" tm="100000">
                                          <p:val>
                                            <p:strVal val="0"/>
                                          </p:val>
                                        </p:tav>
                                      </p:tavLst>
                                    </p:anim>
                                    <p:set>
                                      <p:cBhvr>
                                        <p:cTn dur="1" fill="hold">
                                          <p:stCondLst>
                                            <p:cond delay="500"/>
                                          </p:stCondLst>
                                        </p:cTn>
                                        <p:tgtEl>
                                          <p:spTgt spid="290"/>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23" presetSubtype="32">
                                  <p:stCondLst>
                                    <p:cond delay="0"/>
                                  </p:stCondLst>
                                  <p:childTnLst>
                                    <p:anim calcmode="lin" valueType="num">
                                      <p:cBhvr additive="base">
                                        <p:cTn dur="500"/>
                                        <p:tgtEl>
                                          <p:spTgt spid="289"/>
                                        </p:tgtEl>
                                        <p:attrNameLst>
                                          <p:attrName>ppt_w</p:attrName>
                                        </p:attrNameLst>
                                      </p:cBhvr>
                                      <p:tavLst>
                                        <p:tav fmla="" tm="0">
                                          <p:val>
                                            <p:strVal val="#ppt_w"/>
                                          </p:val>
                                        </p:tav>
                                        <p:tav fmla="" tm="100000">
                                          <p:val>
                                            <p:strVal val="0"/>
                                          </p:val>
                                        </p:tav>
                                      </p:tavLst>
                                    </p:anim>
                                    <p:anim calcmode="lin" valueType="num">
                                      <p:cBhvr additive="base">
                                        <p:cTn dur="500"/>
                                        <p:tgtEl>
                                          <p:spTgt spid="289"/>
                                        </p:tgtEl>
                                        <p:attrNameLst>
                                          <p:attrName>ppt_h</p:attrName>
                                        </p:attrNameLst>
                                      </p:cBhvr>
                                      <p:tavLst>
                                        <p:tav fmla="" tm="0">
                                          <p:val>
                                            <p:strVal val="#ppt_h"/>
                                          </p:val>
                                        </p:tav>
                                        <p:tav fmla="" tm="100000">
                                          <p:val>
                                            <p:strVal val="0"/>
                                          </p:val>
                                        </p:tav>
                                      </p:tavLst>
                                    </p:anim>
                                    <p:set>
                                      <p:cBhvr>
                                        <p:cTn dur="1" fill="hold">
                                          <p:stCondLst>
                                            <p:cond delay="500"/>
                                          </p:stCondLst>
                                        </p:cTn>
                                        <p:tgtEl>
                                          <p:spTgt spid="289"/>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95" name="Shape 295"/>
        <p:cNvGrpSpPr/>
        <p:nvPr/>
      </p:nvGrpSpPr>
      <p:grpSpPr>
        <a:xfrm>
          <a:off x="0" y="0"/>
          <a:ext cx="0" cy="0"/>
          <a:chOff x="0" y="0"/>
          <a:chExt cx="0" cy="0"/>
        </a:xfrm>
      </p:grpSpPr>
      <p:pic>
        <p:nvPicPr>
          <p:cNvPr id="296" name="Google Shape;296;p29"/>
          <p:cNvPicPr preferRelativeResize="0"/>
          <p:nvPr/>
        </p:nvPicPr>
        <p:blipFill>
          <a:blip r:embed="rId4">
            <a:alphaModFix/>
          </a:blip>
          <a:stretch>
            <a:fillRect/>
          </a:stretch>
        </p:blipFill>
        <p:spPr>
          <a:xfrm>
            <a:off x="0" y="-5773"/>
            <a:ext cx="9144000" cy="5149273"/>
          </a:xfrm>
          <a:prstGeom prst="rect">
            <a:avLst/>
          </a:prstGeom>
          <a:noFill/>
          <a:ln>
            <a:noFill/>
          </a:ln>
        </p:spPr>
      </p:pic>
      <p:pic>
        <p:nvPicPr>
          <p:cNvPr id="297" name="Google Shape;297;p29"/>
          <p:cNvPicPr preferRelativeResize="0"/>
          <p:nvPr/>
        </p:nvPicPr>
        <p:blipFill rotWithShape="1">
          <a:blip r:embed="rId5">
            <a:alphaModFix amt="86000"/>
          </a:blip>
          <a:srcRect b="12259" l="1987" r="44596" t="6769"/>
          <a:stretch/>
        </p:blipFill>
        <p:spPr>
          <a:xfrm>
            <a:off x="0" y="-5775"/>
            <a:ext cx="5086500" cy="5143500"/>
          </a:xfrm>
          <a:prstGeom prst="rect">
            <a:avLst/>
          </a:prstGeom>
          <a:noFill/>
          <a:ln>
            <a:noFill/>
          </a:ln>
        </p:spPr>
      </p:pic>
      <p:sp>
        <p:nvSpPr>
          <p:cNvPr id="298" name="Google Shape;298;p29">
            <a:hlinkClick/>
          </p:cNvPr>
          <p:cNvSpPr/>
          <p:nvPr/>
        </p:nvSpPr>
        <p:spPr>
          <a:xfrm>
            <a:off x="0" y="-5625"/>
            <a:ext cx="5086500" cy="5149200"/>
          </a:xfrm>
          <a:prstGeom prst="rect">
            <a:avLst/>
          </a:prstGeom>
          <a:solidFill>
            <a:srgbClr val="FCC379">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29"/>
          <p:cNvSpPr txBox="1"/>
          <p:nvPr/>
        </p:nvSpPr>
        <p:spPr>
          <a:xfrm>
            <a:off x="537375" y="522025"/>
            <a:ext cx="2733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300" name="Google Shape;300;p29"/>
          <p:cNvPicPr preferRelativeResize="0"/>
          <p:nvPr/>
        </p:nvPicPr>
        <p:blipFill rotWithShape="1">
          <a:blip r:embed="rId5">
            <a:alphaModFix amt="86000"/>
          </a:blip>
          <a:srcRect b="12259" l="55405" r="8784" t="6769"/>
          <a:stretch/>
        </p:blipFill>
        <p:spPr>
          <a:xfrm>
            <a:off x="5086350" y="-5775"/>
            <a:ext cx="3410100" cy="5149200"/>
          </a:xfrm>
          <a:prstGeom prst="rtTriangle">
            <a:avLst/>
          </a:prstGeom>
          <a:noFill/>
          <a:ln>
            <a:noFill/>
          </a:ln>
        </p:spPr>
      </p:pic>
      <p:sp>
        <p:nvSpPr>
          <p:cNvPr id="301" name="Google Shape;301;p29"/>
          <p:cNvSpPr/>
          <p:nvPr/>
        </p:nvSpPr>
        <p:spPr>
          <a:xfrm>
            <a:off x="5086350" y="-5775"/>
            <a:ext cx="3410100" cy="5143500"/>
          </a:xfrm>
          <a:prstGeom prst="rtTriangle">
            <a:avLst/>
          </a:prstGeom>
          <a:solidFill>
            <a:srgbClr val="FCC379">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02" name="Google Shape;302;p29"/>
          <p:cNvPicPr preferRelativeResize="0"/>
          <p:nvPr/>
        </p:nvPicPr>
        <p:blipFill>
          <a:blip r:embed="rId6">
            <a:alphaModFix/>
          </a:blip>
          <a:stretch>
            <a:fillRect/>
          </a:stretch>
        </p:blipFill>
        <p:spPr>
          <a:xfrm>
            <a:off x="2514600" y="1200138"/>
            <a:ext cx="4114800" cy="2743200"/>
          </a:xfrm>
          <a:prstGeom prst="rect">
            <a:avLst/>
          </a:prstGeom>
          <a:noFill/>
          <a:ln>
            <a:noFill/>
          </a:ln>
        </p:spPr>
      </p:pic>
      <p:pic>
        <p:nvPicPr>
          <p:cNvPr id="303" name="Google Shape;303;p29"/>
          <p:cNvPicPr preferRelativeResize="0"/>
          <p:nvPr/>
        </p:nvPicPr>
        <p:blipFill rotWithShape="1">
          <a:blip r:embed="rId7">
            <a:alphaModFix/>
          </a:blip>
          <a:srcRect b="0" l="0" r="0" t="0"/>
          <a:stretch/>
        </p:blipFill>
        <p:spPr>
          <a:xfrm>
            <a:off x="2514600" y="1200138"/>
            <a:ext cx="4114800" cy="2743200"/>
          </a:xfrm>
          <a:prstGeom prst="rect">
            <a:avLst/>
          </a:prstGeom>
          <a:noFill/>
          <a:ln>
            <a:noFill/>
          </a:ln>
        </p:spPr>
      </p:pic>
      <p:pic>
        <p:nvPicPr>
          <p:cNvPr id="304" name="Google Shape;304;p29"/>
          <p:cNvPicPr preferRelativeResize="0"/>
          <p:nvPr/>
        </p:nvPicPr>
        <p:blipFill>
          <a:blip r:embed="rId8">
            <a:alphaModFix/>
          </a:blip>
          <a:stretch>
            <a:fillRect/>
          </a:stretch>
        </p:blipFill>
        <p:spPr>
          <a:xfrm>
            <a:off x="2514600" y="1200150"/>
            <a:ext cx="4114800" cy="2743200"/>
          </a:xfrm>
          <a:prstGeom prst="rect">
            <a:avLst/>
          </a:prstGeom>
          <a:noFill/>
          <a:ln>
            <a:noFill/>
          </a:ln>
        </p:spPr>
      </p:pic>
      <p:sp>
        <p:nvSpPr>
          <p:cNvPr id="305" name="Google Shape;305;p29">
            <a:hlinkClick action="ppaction://hlinksldjump" r:id="rId9"/>
          </p:cNvPr>
          <p:cNvSpPr/>
          <p:nvPr/>
        </p:nvSpPr>
        <p:spPr>
          <a:xfrm>
            <a:off x="514350" y="102750"/>
            <a:ext cx="2381400" cy="705000"/>
          </a:xfrm>
          <a:prstGeom prst="rect">
            <a:avLst/>
          </a:prstGeom>
          <a:solidFill>
            <a:srgbClr val="E7B762">
              <a:alpha val="52940"/>
            </a:srgbClr>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Josefin Sans"/>
                <a:ea typeface="Josefin Sans"/>
                <a:cs typeface="Josefin Sans"/>
                <a:sym typeface="Josefin Sans"/>
              </a:rPr>
              <a:t>Explore more Non-Carbon</a:t>
            </a:r>
            <a:endParaRPr>
              <a:latin typeface="Josefin Sans"/>
              <a:ea typeface="Josefin Sans"/>
              <a:cs typeface="Josefin Sans"/>
              <a:sym typeface="Josefin Sans"/>
            </a:endParaRPr>
          </a:p>
        </p:txBody>
      </p:sp>
      <p:sp>
        <p:nvSpPr>
          <p:cNvPr id="306" name="Google Shape;306;p29">
            <a:hlinkClick action="ppaction://hlinksldjump" r:id="rId10"/>
          </p:cNvPr>
          <p:cNvSpPr/>
          <p:nvPr/>
        </p:nvSpPr>
        <p:spPr>
          <a:xfrm>
            <a:off x="6248400" y="4335750"/>
            <a:ext cx="2400300" cy="705000"/>
          </a:xfrm>
          <a:prstGeom prst="rect">
            <a:avLst/>
          </a:prstGeom>
          <a:solidFill>
            <a:srgbClr val="E7B762">
              <a:alpha val="52940"/>
            </a:srgbClr>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Josefin Sans"/>
                <a:ea typeface="Josefin Sans"/>
                <a:cs typeface="Josefin Sans"/>
                <a:sym typeface="Josefin Sans"/>
              </a:rPr>
              <a:t>Move on to Carbon</a:t>
            </a:r>
            <a:endParaRPr>
              <a:latin typeface="Josefin Sans"/>
              <a:ea typeface="Josefin Sans"/>
              <a:cs typeface="Josefin Sans"/>
              <a:sym typeface="Josefin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304"/>
                                        </p:tgtEl>
                                        <p:attrNameLst>
                                          <p:attrName>style.visibility</p:attrName>
                                        </p:attrNameLst>
                                      </p:cBhvr>
                                      <p:to>
                                        <p:strVal val="visible"/>
                                      </p:to>
                                    </p:set>
                                    <p:anim calcmode="lin" valueType="num">
                                      <p:cBhvr additive="base">
                                        <p:cTn dur="500"/>
                                        <p:tgtEl>
                                          <p:spTgt spid="304"/>
                                        </p:tgtEl>
                                        <p:attrNameLst>
                                          <p:attrName>ppt_x</p:attrName>
                                        </p:attrNameLst>
                                      </p:cBhvr>
                                      <p:tavLst>
                                        <p:tav fmla="" tm="0">
                                          <p:val>
                                            <p:strVal val="#ppt_x-1"/>
                                          </p:val>
                                        </p:tav>
                                        <p:tav fmla="" tm="100000">
                                          <p:val>
                                            <p:strVal val="#ppt_x"/>
                                          </p:val>
                                        </p:tav>
                                      </p:tavLst>
                                    </p:anim>
                                  </p:childTnLst>
                                </p:cTn>
                              </p:par>
                              <p:par>
                                <p:cTn fill="hold" nodeType="withEffect" presetClass="emph" presetID="8" presetSubtype="0">
                                  <p:stCondLst>
                                    <p:cond delay="0"/>
                                  </p:stCondLst>
                                  <p:childTnLst>
                                    <p:animRot by="-21600000">
                                      <p:cBhvr>
                                        <p:cTn dur="500" fill="hold"/>
                                        <p:tgtEl>
                                          <p:spTgt spid="304"/>
                                        </p:tgtEl>
                                        <p:attrNameLst>
                                          <p:attrName>r</p:attrName>
                                        </p:attrNameLst>
                                      </p:cBhvr>
                                    </p:animRot>
                                  </p:childTnLst>
                                </p:cTn>
                              </p:par>
                            </p:childTnLst>
                          </p:cTn>
                        </p:par>
                        <p:par>
                          <p:cTn fill="hold">
                            <p:stCondLst>
                              <p:cond delay="500"/>
                            </p:stCondLst>
                            <p:childTnLst>
                              <p:par>
                                <p:cTn fill="hold" nodeType="afterEffect" presetClass="entr" presetID="1" presetSubtype="0">
                                  <p:stCondLst>
                                    <p:cond delay="0"/>
                                  </p:stCondLst>
                                  <p:childTnLst>
                                    <p:set>
                                      <p:cBhvr>
                                        <p:cTn dur="1" fill="hold">
                                          <p:stCondLst>
                                            <p:cond delay="0"/>
                                          </p:stCondLst>
                                        </p:cTn>
                                        <p:tgtEl>
                                          <p:spTgt spid="30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0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23" presetSubtype="32">
                                  <p:stCondLst>
                                    <p:cond delay="0"/>
                                  </p:stCondLst>
                                  <p:childTnLst>
                                    <p:anim calcmode="lin" valueType="num">
                                      <p:cBhvr additive="base">
                                        <p:cTn dur="500"/>
                                        <p:tgtEl>
                                          <p:spTgt spid="304"/>
                                        </p:tgtEl>
                                        <p:attrNameLst>
                                          <p:attrName>ppt_w</p:attrName>
                                        </p:attrNameLst>
                                      </p:cBhvr>
                                      <p:tavLst>
                                        <p:tav fmla="" tm="0">
                                          <p:val>
                                            <p:strVal val="#ppt_w"/>
                                          </p:val>
                                        </p:tav>
                                        <p:tav fmla="" tm="100000">
                                          <p:val>
                                            <p:strVal val="0"/>
                                          </p:val>
                                        </p:tav>
                                      </p:tavLst>
                                    </p:anim>
                                    <p:anim calcmode="lin" valueType="num">
                                      <p:cBhvr additive="base">
                                        <p:cTn dur="500"/>
                                        <p:tgtEl>
                                          <p:spTgt spid="304"/>
                                        </p:tgtEl>
                                        <p:attrNameLst>
                                          <p:attrName>ppt_h</p:attrName>
                                        </p:attrNameLst>
                                      </p:cBhvr>
                                      <p:tavLst>
                                        <p:tav fmla="" tm="0">
                                          <p:val>
                                            <p:strVal val="#ppt_h"/>
                                          </p:val>
                                        </p:tav>
                                        <p:tav fmla="" tm="100000">
                                          <p:val>
                                            <p:strVal val="0"/>
                                          </p:val>
                                        </p:tav>
                                      </p:tavLst>
                                    </p:anim>
                                    <p:set>
                                      <p:cBhvr>
                                        <p:cTn dur="1" fill="hold">
                                          <p:stCondLst>
                                            <p:cond delay="500"/>
                                          </p:stCondLst>
                                        </p:cTn>
                                        <p:tgtEl>
                                          <p:spTgt spid="304"/>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23" presetSubtype="32">
                                  <p:stCondLst>
                                    <p:cond delay="0"/>
                                  </p:stCondLst>
                                  <p:childTnLst>
                                    <p:anim calcmode="lin" valueType="num">
                                      <p:cBhvr additive="base">
                                        <p:cTn dur="500"/>
                                        <p:tgtEl>
                                          <p:spTgt spid="303"/>
                                        </p:tgtEl>
                                        <p:attrNameLst>
                                          <p:attrName>ppt_w</p:attrName>
                                        </p:attrNameLst>
                                      </p:cBhvr>
                                      <p:tavLst>
                                        <p:tav fmla="" tm="0">
                                          <p:val>
                                            <p:strVal val="#ppt_w"/>
                                          </p:val>
                                        </p:tav>
                                        <p:tav fmla="" tm="100000">
                                          <p:val>
                                            <p:strVal val="0"/>
                                          </p:val>
                                        </p:tav>
                                      </p:tavLst>
                                    </p:anim>
                                    <p:anim calcmode="lin" valueType="num">
                                      <p:cBhvr additive="base">
                                        <p:cTn dur="500"/>
                                        <p:tgtEl>
                                          <p:spTgt spid="303"/>
                                        </p:tgtEl>
                                        <p:attrNameLst>
                                          <p:attrName>ppt_h</p:attrName>
                                        </p:attrNameLst>
                                      </p:cBhvr>
                                      <p:tavLst>
                                        <p:tav fmla="" tm="0">
                                          <p:val>
                                            <p:strVal val="#ppt_h"/>
                                          </p:val>
                                        </p:tav>
                                        <p:tav fmla="" tm="100000">
                                          <p:val>
                                            <p:strVal val="0"/>
                                          </p:val>
                                        </p:tav>
                                      </p:tavLst>
                                    </p:anim>
                                    <p:set>
                                      <p:cBhvr>
                                        <p:cTn dur="1" fill="hold">
                                          <p:stCondLst>
                                            <p:cond delay="500"/>
                                          </p:stCondLst>
                                        </p:cTn>
                                        <p:tgtEl>
                                          <p:spTgt spid="303"/>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23" presetSubtype="32">
                                  <p:stCondLst>
                                    <p:cond delay="0"/>
                                  </p:stCondLst>
                                  <p:childTnLst>
                                    <p:anim calcmode="lin" valueType="num">
                                      <p:cBhvr additive="base">
                                        <p:cTn dur="500"/>
                                        <p:tgtEl>
                                          <p:spTgt spid="302"/>
                                        </p:tgtEl>
                                        <p:attrNameLst>
                                          <p:attrName>ppt_w</p:attrName>
                                        </p:attrNameLst>
                                      </p:cBhvr>
                                      <p:tavLst>
                                        <p:tav fmla="" tm="0">
                                          <p:val>
                                            <p:strVal val="#ppt_w"/>
                                          </p:val>
                                        </p:tav>
                                        <p:tav fmla="" tm="100000">
                                          <p:val>
                                            <p:strVal val="0"/>
                                          </p:val>
                                        </p:tav>
                                      </p:tavLst>
                                    </p:anim>
                                    <p:anim calcmode="lin" valueType="num">
                                      <p:cBhvr additive="base">
                                        <p:cTn dur="500"/>
                                        <p:tgtEl>
                                          <p:spTgt spid="302"/>
                                        </p:tgtEl>
                                        <p:attrNameLst>
                                          <p:attrName>ppt_h</p:attrName>
                                        </p:attrNameLst>
                                      </p:cBhvr>
                                      <p:tavLst>
                                        <p:tav fmla="" tm="0">
                                          <p:val>
                                            <p:strVal val="#ppt_h"/>
                                          </p:val>
                                        </p:tav>
                                        <p:tav fmla="" tm="100000">
                                          <p:val>
                                            <p:strVal val="0"/>
                                          </p:val>
                                        </p:tav>
                                      </p:tavLst>
                                    </p:anim>
                                    <p:set>
                                      <p:cBhvr>
                                        <p:cTn dur="1" fill="hold">
                                          <p:stCondLst>
                                            <p:cond delay="500"/>
                                          </p:stCondLst>
                                        </p:cTn>
                                        <p:tgtEl>
                                          <p:spTgt spid="302"/>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10" name="Shape 310"/>
        <p:cNvGrpSpPr/>
        <p:nvPr/>
      </p:nvGrpSpPr>
      <p:grpSpPr>
        <a:xfrm>
          <a:off x="0" y="0"/>
          <a:ext cx="0" cy="0"/>
          <a:chOff x="0" y="0"/>
          <a:chExt cx="0" cy="0"/>
        </a:xfrm>
      </p:grpSpPr>
      <p:pic>
        <p:nvPicPr>
          <p:cNvPr id="311" name="Google Shape;311;p30"/>
          <p:cNvPicPr preferRelativeResize="0"/>
          <p:nvPr/>
        </p:nvPicPr>
        <p:blipFill>
          <a:blip r:embed="rId4">
            <a:alphaModFix/>
          </a:blip>
          <a:stretch>
            <a:fillRect/>
          </a:stretch>
        </p:blipFill>
        <p:spPr>
          <a:xfrm>
            <a:off x="0" y="-5773"/>
            <a:ext cx="9144000" cy="5149273"/>
          </a:xfrm>
          <a:prstGeom prst="rect">
            <a:avLst/>
          </a:prstGeom>
          <a:noFill/>
          <a:ln>
            <a:noFill/>
          </a:ln>
        </p:spPr>
      </p:pic>
      <p:pic>
        <p:nvPicPr>
          <p:cNvPr id="312" name="Google Shape;312;p30"/>
          <p:cNvPicPr preferRelativeResize="0"/>
          <p:nvPr/>
        </p:nvPicPr>
        <p:blipFill rotWithShape="1">
          <a:blip r:embed="rId5">
            <a:alphaModFix amt="86000"/>
          </a:blip>
          <a:srcRect b="12259" l="1987" r="44596" t="6769"/>
          <a:stretch/>
        </p:blipFill>
        <p:spPr>
          <a:xfrm>
            <a:off x="0" y="-5775"/>
            <a:ext cx="5086500" cy="5143500"/>
          </a:xfrm>
          <a:prstGeom prst="rect">
            <a:avLst/>
          </a:prstGeom>
          <a:noFill/>
          <a:ln>
            <a:noFill/>
          </a:ln>
        </p:spPr>
      </p:pic>
      <p:sp>
        <p:nvSpPr>
          <p:cNvPr id="313" name="Google Shape;313;p30">
            <a:hlinkClick/>
          </p:cNvPr>
          <p:cNvSpPr/>
          <p:nvPr/>
        </p:nvSpPr>
        <p:spPr>
          <a:xfrm>
            <a:off x="0" y="-5625"/>
            <a:ext cx="5086500" cy="5149200"/>
          </a:xfrm>
          <a:prstGeom prst="rect">
            <a:avLst/>
          </a:prstGeom>
          <a:solidFill>
            <a:srgbClr val="FCC379">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30"/>
          <p:cNvSpPr txBox="1"/>
          <p:nvPr/>
        </p:nvSpPr>
        <p:spPr>
          <a:xfrm>
            <a:off x="537375" y="522025"/>
            <a:ext cx="2733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315" name="Google Shape;315;p30"/>
          <p:cNvPicPr preferRelativeResize="0"/>
          <p:nvPr/>
        </p:nvPicPr>
        <p:blipFill rotWithShape="1">
          <a:blip r:embed="rId5">
            <a:alphaModFix amt="86000"/>
          </a:blip>
          <a:srcRect b="12259" l="55405" r="8784" t="6769"/>
          <a:stretch/>
        </p:blipFill>
        <p:spPr>
          <a:xfrm>
            <a:off x="5086350" y="-5775"/>
            <a:ext cx="3410100" cy="5149200"/>
          </a:xfrm>
          <a:prstGeom prst="rtTriangle">
            <a:avLst/>
          </a:prstGeom>
          <a:noFill/>
          <a:ln>
            <a:noFill/>
          </a:ln>
        </p:spPr>
      </p:pic>
      <p:sp>
        <p:nvSpPr>
          <p:cNvPr id="316" name="Google Shape;316;p30"/>
          <p:cNvSpPr/>
          <p:nvPr/>
        </p:nvSpPr>
        <p:spPr>
          <a:xfrm>
            <a:off x="5086350" y="-5775"/>
            <a:ext cx="3410100" cy="5143500"/>
          </a:xfrm>
          <a:prstGeom prst="rtTriangle">
            <a:avLst/>
          </a:prstGeom>
          <a:solidFill>
            <a:srgbClr val="FCC379">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17" name="Google Shape;317;p30"/>
          <p:cNvPicPr preferRelativeResize="0"/>
          <p:nvPr/>
        </p:nvPicPr>
        <p:blipFill>
          <a:blip r:embed="rId6">
            <a:alphaModFix/>
          </a:blip>
          <a:stretch>
            <a:fillRect/>
          </a:stretch>
        </p:blipFill>
        <p:spPr>
          <a:xfrm>
            <a:off x="2514600" y="1200150"/>
            <a:ext cx="4114800" cy="2743200"/>
          </a:xfrm>
          <a:prstGeom prst="rect">
            <a:avLst/>
          </a:prstGeom>
          <a:noFill/>
          <a:ln>
            <a:noFill/>
          </a:ln>
        </p:spPr>
      </p:pic>
      <p:pic>
        <p:nvPicPr>
          <p:cNvPr id="318" name="Google Shape;318;p30"/>
          <p:cNvPicPr preferRelativeResize="0"/>
          <p:nvPr/>
        </p:nvPicPr>
        <p:blipFill>
          <a:blip r:embed="rId7">
            <a:alphaModFix/>
          </a:blip>
          <a:stretch>
            <a:fillRect/>
          </a:stretch>
        </p:blipFill>
        <p:spPr>
          <a:xfrm>
            <a:off x="2514600" y="1200150"/>
            <a:ext cx="4114800" cy="2743200"/>
          </a:xfrm>
          <a:prstGeom prst="rect">
            <a:avLst/>
          </a:prstGeom>
          <a:noFill/>
          <a:ln>
            <a:noFill/>
          </a:ln>
        </p:spPr>
      </p:pic>
      <p:pic>
        <p:nvPicPr>
          <p:cNvPr id="319" name="Google Shape;319;p30"/>
          <p:cNvPicPr preferRelativeResize="0"/>
          <p:nvPr/>
        </p:nvPicPr>
        <p:blipFill>
          <a:blip r:embed="rId8">
            <a:alphaModFix/>
          </a:blip>
          <a:stretch>
            <a:fillRect/>
          </a:stretch>
        </p:blipFill>
        <p:spPr>
          <a:xfrm>
            <a:off x="2514600" y="1200150"/>
            <a:ext cx="4114800" cy="2743200"/>
          </a:xfrm>
          <a:prstGeom prst="rect">
            <a:avLst/>
          </a:prstGeom>
          <a:noFill/>
          <a:ln>
            <a:noFill/>
          </a:ln>
        </p:spPr>
      </p:pic>
      <p:sp>
        <p:nvSpPr>
          <p:cNvPr id="320" name="Google Shape;320;p30">
            <a:hlinkClick action="ppaction://hlinksldjump" r:id="rId9"/>
          </p:cNvPr>
          <p:cNvSpPr/>
          <p:nvPr/>
        </p:nvSpPr>
        <p:spPr>
          <a:xfrm>
            <a:off x="514350" y="102750"/>
            <a:ext cx="2381400" cy="705000"/>
          </a:xfrm>
          <a:prstGeom prst="rect">
            <a:avLst/>
          </a:prstGeom>
          <a:solidFill>
            <a:srgbClr val="E7B762">
              <a:alpha val="52940"/>
            </a:srgbClr>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Josefin Sans"/>
                <a:ea typeface="Josefin Sans"/>
                <a:cs typeface="Josefin Sans"/>
                <a:sym typeface="Josefin Sans"/>
              </a:rPr>
              <a:t>Explore more Non-Carbon</a:t>
            </a:r>
            <a:endParaRPr>
              <a:latin typeface="Josefin Sans"/>
              <a:ea typeface="Josefin Sans"/>
              <a:cs typeface="Josefin Sans"/>
              <a:sym typeface="Josefin Sans"/>
            </a:endParaRPr>
          </a:p>
        </p:txBody>
      </p:sp>
      <p:sp>
        <p:nvSpPr>
          <p:cNvPr id="321" name="Google Shape;321;p30">
            <a:hlinkClick action="ppaction://hlinksldjump" r:id="rId10"/>
          </p:cNvPr>
          <p:cNvSpPr/>
          <p:nvPr/>
        </p:nvSpPr>
        <p:spPr>
          <a:xfrm>
            <a:off x="6248400" y="4335750"/>
            <a:ext cx="2400300" cy="705000"/>
          </a:xfrm>
          <a:prstGeom prst="rect">
            <a:avLst/>
          </a:prstGeom>
          <a:solidFill>
            <a:srgbClr val="E7B762">
              <a:alpha val="52940"/>
            </a:srgbClr>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Josefin Sans"/>
                <a:ea typeface="Josefin Sans"/>
                <a:cs typeface="Josefin Sans"/>
                <a:sym typeface="Josefin Sans"/>
              </a:rPr>
              <a:t>Move on to Carbon</a:t>
            </a:r>
            <a:endParaRPr>
              <a:latin typeface="Josefin Sans"/>
              <a:ea typeface="Josefin Sans"/>
              <a:cs typeface="Josefin Sans"/>
              <a:sym typeface="Josefin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1">
                                  <p:stCondLst>
                                    <p:cond delay="0"/>
                                  </p:stCondLst>
                                  <p:childTnLst>
                                    <p:set>
                                      <p:cBhvr>
                                        <p:cTn dur="1" fill="hold">
                                          <p:stCondLst>
                                            <p:cond delay="0"/>
                                          </p:stCondLst>
                                        </p:cTn>
                                        <p:tgtEl>
                                          <p:spTgt spid="319"/>
                                        </p:tgtEl>
                                        <p:attrNameLst>
                                          <p:attrName>style.visibility</p:attrName>
                                        </p:attrNameLst>
                                      </p:cBhvr>
                                      <p:to>
                                        <p:strVal val="visible"/>
                                      </p:to>
                                    </p:set>
                                    <p:anim calcmode="lin" valueType="num">
                                      <p:cBhvr additive="base">
                                        <p:cTn dur="500"/>
                                        <p:tgtEl>
                                          <p:spTgt spid="319"/>
                                        </p:tgtEl>
                                        <p:attrNameLst>
                                          <p:attrName>ppt_y</p:attrName>
                                        </p:attrNameLst>
                                      </p:cBhvr>
                                      <p:tavLst>
                                        <p:tav fmla="" tm="0">
                                          <p:val>
                                            <p:strVal val="#ppt_y-1"/>
                                          </p:val>
                                        </p:tav>
                                        <p:tav fmla="" tm="100000">
                                          <p:val>
                                            <p:strVal val="#ppt_y"/>
                                          </p:val>
                                        </p:tav>
                                      </p:tavLst>
                                    </p:anim>
                                  </p:childTnLst>
                                </p:cTn>
                              </p:par>
                              <p:par>
                                <p:cTn fill="hold" nodeType="withEffect" presetClass="emph" presetID="8" presetSubtype="0">
                                  <p:stCondLst>
                                    <p:cond delay="0"/>
                                  </p:stCondLst>
                                  <p:childTnLst>
                                    <p:animRot by="-21600000">
                                      <p:cBhvr>
                                        <p:cTn dur="500" fill="hold"/>
                                        <p:tgtEl>
                                          <p:spTgt spid="319"/>
                                        </p:tgtEl>
                                        <p:attrNameLst>
                                          <p:attrName>r</p:attrName>
                                        </p:attrNameLst>
                                      </p:cBhvr>
                                    </p:animRot>
                                  </p:childTnLst>
                                </p:cTn>
                              </p:par>
                            </p:childTnLst>
                          </p:cTn>
                        </p:par>
                        <p:par>
                          <p:cTn fill="hold">
                            <p:stCondLst>
                              <p:cond delay="500"/>
                            </p:stCondLst>
                            <p:childTnLst>
                              <p:par>
                                <p:cTn fill="hold" nodeType="afterEffect" presetClass="entr" presetID="1" presetSubtype="0">
                                  <p:stCondLst>
                                    <p:cond delay="0"/>
                                  </p:stCondLst>
                                  <p:childTnLst>
                                    <p:set>
                                      <p:cBhvr>
                                        <p:cTn dur="1" fill="hold">
                                          <p:stCondLst>
                                            <p:cond delay="0"/>
                                          </p:stCondLst>
                                        </p:cTn>
                                        <p:tgtEl>
                                          <p:spTgt spid="31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1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23" presetSubtype="32">
                                  <p:stCondLst>
                                    <p:cond delay="0"/>
                                  </p:stCondLst>
                                  <p:childTnLst>
                                    <p:anim calcmode="lin" valueType="num">
                                      <p:cBhvr additive="base">
                                        <p:cTn dur="500"/>
                                        <p:tgtEl>
                                          <p:spTgt spid="319"/>
                                        </p:tgtEl>
                                        <p:attrNameLst>
                                          <p:attrName>ppt_w</p:attrName>
                                        </p:attrNameLst>
                                      </p:cBhvr>
                                      <p:tavLst>
                                        <p:tav fmla="" tm="0">
                                          <p:val>
                                            <p:strVal val="#ppt_w"/>
                                          </p:val>
                                        </p:tav>
                                        <p:tav fmla="" tm="100000">
                                          <p:val>
                                            <p:strVal val="0"/>
                                          </p:val>
                                        </p:tav>
                                      </p:tavLst>
                                    </p:anim>
                                    <p:anim calcmode="lin" valueType="num">
                                      <p:cBhvr additive="base">
                                        <p:cTn dur="500"/>
                                        <p:tgtEl>
                                          <p:spTgt spid="319"/>
                                        </p:tgtEl>
                                        <p:attrNameLst>
                                          <p:attrName>ppt_h</p:attrName>
                                        </p:attrNameLst>
                                      </p:cBhvr>
                                      <p:tavLst>
                                        <p:tav fmla="" tm="0">
                                          <p:val>
                                            <p:strVal val="#ppt_h"/>
                                          </p:val>
                                        </p:tav>
                                        <p:tav fmla="" tm="100000">
                                          <p:val>
                                            <p:strVal val="0"/>
                                          </p:val>
                                        </p:tav>
                                      </p:tavLst>
                                    </p:anim>
                                    <p:set>
                                      <p:cBhvr>
                                        <p:cTn dur="1" fill="hold">
                                          <p:stCondLst>
                                            <p:cond delay="500"/>
                                          </p:stCondLst>
                                        </p:cTn>
                                        <p:tgtEl>
                                          <p:spTgt spid="319"/>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23" presetSubtype="32">
                                  <p:stCondLst>
                                    <p:cond delay="0"/>
                                  </p:stCondLst>
                                  <p:childTnLst>
                                    <p:anim calcmode="lin" valueType="num">
                                      <p:cBhvr additive="base">
                                        <p:cTn dur="500"/>
                                        <p:tgtEl>
                                          <p:spTgt spid="318"/>
                                        </p:tgtEl>
                                        <p:attrNameLst>
                                          <p:attrName>ppt_w</p:attrName>
                                        </p:attrNameLst>
                                      </p:cBhvr>
                                      <p:tavLst>
                                        <p:tav fmla="" tm="0">
                                          <p:val>
                                            <p:strVal val="#ppt_w"/>
                                          </p:val>
                                        </p:tav>
                                        <p:tav fmla="" tm="100000">
                                          <p:val>
                                            <p:strVal val="0"/>
                                          </p:val>
                                        </p:tav>
                                      </p:tavLst>
                                    </p:anim>
                                    <p:anim calcmode="lin" valueType="num">
                                      <p:cBhvr additive="base">
                                        <p:cTn dur="500"/>
                                        <p:tgtEl>
                                          <p:spTgt spid="318"/>
                                        </p:tgtEl>
                                        <p:attrNameLst>
                                          <p:attrName>ppt_h</p:attrName>
                                        </p:attrNameLst>
                                      </p:cBhvr>
                                      <p:tavLst>
                                        <p:tav fmla="" tm="0">
                                          <p:val>
                                            <p:strVal val="#ppt_h"/>
                                          </p:val>
                                        </p:tav>
                                        <p:tav fmla="" tm="100000">
                                          <p:val>
                                            <p:strVal val="0"/>
                                          </p:val>
                                        </p:tav>
                                      </p:tavLst>
                                    </p:anim>
                                    <p:set>
                                      <p:cBhvr>
                                        <p:cTn dur="1" fill="hold">
                                          <p:stCondLst>
                                            <p:cond delay="500"/>
                                          </p:stCondLst>
                                        </p:cTn>
                                        <p:tgtEl>
                                          <p:spTgt spid="318"/>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23" presetSubtype="32">
                                  <p:stCondLst>
                                    <p:cond delay="0"/>
                                  </p:stCondLst>
                                  <p:childTnLst>
                                    <p:anim calcmode="lin" valueType="num">
                                      <p:cBhvr additive="base">
                                        <p:cTn dur="500"/>
                                        <p:tgtEl>
                                          <p:spTgt spid="317"/>
                                        </p:tgtEl>
                                        <p:attrNameLst>
                                          <p:attrName>ppt_w</p:attrName>
                                        </p:attrNameLst>
                                      </p:cBhvr>
                                      <p:tavLst>
                                        <p:tav fmla="" tm="0">
                                          <p:val>
                                            <p:strVal val="#ppt_w"/>
                                          </p:val>
                                        </p:tav>
                                        <p:tav fmla="" tm="100000">
                                          <p:val>
                                            <p:strVal val="0"/>
                                          </p:val>
                                        </p:tav>
                                      </p:tavLst>
                                    </p:anim>
                                    <p:anim calcmode="lin" valueType="num">
                                      <p:cBhvr additive="base">
                                        <p:cTn dur="500"/>
                                        <p:tgtEl>
                                          <p:spTgt spid="317"/>
                                        </p:tgtEl>
                                        <p:attrNameLst>
                                          <p:attrName>ppt_h</p:attrName>
                                        </p:attrNameLst>
                                      </p:cBhvr>
                                      <p:tavLst>
                                        <p:tav fmla="" tm="0">
                                          <p:val>
                                            <p:strVal val="#ppt_h"/>
                                          </p:val>
                                        </p:tav>
                                        <p:tav fmla="" tm="100000">
                                          <p:val>
                                            <p:strVal val="0"/>
                                          </p:val>
                                        </p:tav>
                                      </p:tavLst>
                                    </p:anim>
                                    <p:set>
                                      <p:cBhvr>
                                        <p:cTn dur="1" fill="hold">
                                          <p:stCondLst>
                                            <p:cond delay="500"/>
                                          </p:stCondLst>
                                        </p:cTn>
                                        <p:tgtEl>
                                          <p:spTgt spid="317"/>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25" name="Shape 325"/>
        <p:cNvGrpSpPr/>
        <p:nvPr/>
      </p:nvGrpSpPr>
      <p:grpSpPr>
        <a:xfrm>
          <a:off x="0" y="0"/>
          <a:ext cx="0" cy="0"/>
          <a:chOff x="0" y="0"/>
          <a:chExt cx="0" cy="0"/>
        </a:xfrm>
      </p:grpSpPr>
      <p:pic>
        <p:nvPicPr>
          <p:cNvPr id="326" name="Google Shape;326;p31"/>
          <p:cNvPicPr preferRelativeResize="0"/>
          <p:nvPr/>
        </p:nvPicPr>
        <p:blipFill>
          <a:blip r:embed="rId4">
            <a:alphaModFix/>
          </a:blip>
          <a:stretch>
            <a:fillRect/>
          </a:stretch>
        </p:blipFill>
        <p:spPr>
          <a:xfrm>
            <a:off x="0" y="-5773"/>
            <a:ext cx="9144000" cy="5149273"/>
          </a:xfrm>
          <a:prstGeom prst="rect">
            <a:avLst/>
          </a:prstGeom>
          <a:noFill/>
          <a:ln>
            <a:noFill/>
          </a:ln>
        </p:spPr>
      </p:pic>
      <p:pic>
        <p:nvPicPr>
          <p:cNvPr id="327" name="Google Shape;327;p31"/>
          <p:cNvPicPr preferRelativeResize="0"/>
          <p:nvPr/>
        </p:nvPicPr>
        <p:blipFill rotWithShape="1">
          <a:blip r:embed="rId5">
            <a:alphaModFix amt="86000"/>
          </a:blip>
          <a:srcRect b="12259" l="1987" r="44596" t="6769"/>
          <a:stretch/>
        </p:blipFill>
        <p:spPr>
          <a:xfrm>
            <a:off x="0" y="-5775"/>
            <a:ext cx="5086500" cy="5143500"/>
          </a:xfrm>
          <a:prstGeom prst="rect">
            <a:avLst/>
          </a:prstGeom>
          <a:noFill/>
          <a:ln>
            <a:noFill/>
          </a:ln>
        </p:spPr>
      </p:pic>
      <p:sp>
        <p:nvSpPr>
          <p:cNvPr id="328" name="Google Shape;328;p31">
            <a:hlinkClick/>
          </p:cNvPr>
          <p:cNvSpPr/>
          <p:nvPr/>
        </p:nvSpPr>
        <p:spPr>
          <a:xfrm>
            <a:off x="0" y="-5625"/>
            <a:ext cx="5086500" cy="5149200"/>
          </a:xfrm>
          <a:prstGeom prst="rect">
            <a:avLst/>
          </a:prstGeom>
          <a:solidFill>
            <a:srgbClr val="FCC379">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31"/>
          <p:cNvSpPr txBox="1"/>
          <p:nvPr/>
        </p:nvSpPr>
        <p:spPr>
          <a:xfrm>
            <a:off x="537375" y="522025"/>
            <a:ext cx="2733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330" name="Google Shape;330;p31"/>
          <p:cNvPicPr preferRelativeResize="0"/>
          <p:nvPr/>
        </p:nvPicPr>
        <p:blipFill rotWithShape="1">
          <a:blip r:embed="rId5">
            <a:alphaModFix amt="86000"/>
          </a:blip>
          <a:srcRect b="12259" l="55405" r="8784" t="6769"/>
          <a:stretch/>
        </p:blipFill>
        <p:spPr>
          <a:xfrm>
            <a:off x="5086350" y="-5775"/>
            <a:ext cx="3410100" cy="5149200"/>
          </a:xfrm>
          <a:prstGeom prst="rtTriangle">
            <a:avLst/>
          </a:prstGeom>
          <a:noFill/>
          <a:ln>
            <a:noFill/>
          </a:ln>
        </p:spPr>
      </p:pic>
      <p:sp>
        <p:nvSpPr>
          <p:cNvPr id="331" name="Google Shape;331;p31"/>
          <p:cNvSpPr/>
          <p:nvPr/>
        </p:nvSpPr>
        <p:spPr>
          <a:xfrm>
            <a:off x="5086350" y="-5775"/>
            <a:ext cx="3410100" cy="5143500"/>
          </a:xfrm>
          <a:prstGeom prst="rtTriangle">
            <a:avLst/>
          </a:prstGeom>
          <a:solidFill>
            <a:srgbClr val="FCC379">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32" name="Google Shape;332;p31"/>
          <p:cNvPicPr preferRelativeResize="0"/>
          <p:nvPr/>
        </p:nvPicPr>
        <p:blipFill>
          <a:blip r:embed="rId6">
            <a:alphaModFix/>
          </a:blip>
          <a:stretch>
            <a:fillRect/>
          </a:stretch>
        </p:blipFill>
        <p:spPr>
          <a:xfrm>
            <a:off x="2514600" y="1200150"/>
            <a:ext cx="4114800" cy="2743200"/>
          </a:xfrm>
          <a:prstGeom prst="rect">
            <a:avLst/>
          </a:prstGeom>
          <a:noFill/>
          <a:ln>
            <a:noFill/>
          </a:ln>
        </p:spPr>
      </p:pic>
      <p:pic>
        <p:nvPicPr>
          <p:cNvPr id="333" name="Google Shape;333;p31"/>
          <p:cNvPicPr preferRelativeResize="0"/>
          <p:nvPr/>
        </p:nvPicPr>
        <p:blipFill>
          <a:blip r:embed="rId7">
            <a:alphaModFix/>
          </a:blip>
          <a:stretch>
            <a:fillRect/>
          </a:stretch>
        </p:blipFill>
        <p:spPr>
          <a:xfrm>
            <a:off x="2514600" y="1200150"/>
            <a:ext cx="4114800" cy="2743200"/>
          </a:xfrm>
          <a:prstGeom prst="rect">
            <a:avLst/>
          </a:prstGeom>
          <a:noFill/>
          <a:ln>
            <a:noFill/>
          </a:ln>
        </p:spPr>
      </p:pic>
      <p:pic>
        <p:nvPicPr>
          <p:cNvPr id="334" name="Google Shape;334;p31"/>
          <p:cNvPicPr preferRelativeResize="0"/>
          <p:nvPr/>
        </p:nvPicPr>
        <p:blipFill>
          <a:blip r:embed="rId8">
            <a:alphaModFix/>
          </a:blip>
          <a:stretch>
            <a:fillRect/>
          </a:stretch>
        </p:blipFill>
        <p:spPr>
          <a:xfrm>
            <a:off x="2514600" y="1200150"/>
            <a:ext cx="4114800" cy="2743200"/>
          </a:xfrm>
          <a:prstGeom prst="rect">
            <a:avLst/>
          </a:prstGeom>
          <a:noFill/>
          <a:ln>
            <a:noFill/>
          </a:ln>
        </p:spPr>
      </p:pic>
      <p:sp>
        <p:nvSpPr>
          <p:cNvPr id="335" name="Google Shape;335;p31">
            <a:hlinkClick action="ppaction://hlinksldjump" r:id="rId9"/>
          </p:cNvPr>
          <p:cNvSpPr/>
          <p:nvPr/>
        </p:nvSpPr>
        <p:spPr>
          <a:xfrm>
            <a:off x="514350" y="102750"/>
            <a:ext cx="2381400" cy="705000"/>
          </a:xfrm>
          <a:prstGeom prst="rect">
            <a:avLst/>
          </a:prstGeom>
          <a:solidFill>
            <a:srgbClr val="E7B762">
              <a:alpha val="52940"/>
            </a:srgbClr>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Josefin Sans"/>
                <a:ea typeface="Josefin Sans"/>
                <a:cs typeface="Josefin Sans"/>
                <a:sym typeface="Josefin Sans"/>
              </a:rPr>
              <a:t>Explore more Non-Carbon</a:t>
            </a:r>
            <a:endParaRPr>
              <a:latin typeface="Josefin Sans"/>
              <a:ea typeface="Josefin Sans"/>
              <a:cs typeface="Josefin Sans"/>
              <a:sym typeface="Josefin Sans"/>
            </a:endParaRPr>
          </a:p>
        </p:txBody>
      </p:sp>
      <p:sp>
        <p:nvSpPr>
          <p:cNvPr id="336" name="Google Shape;336;p31">
            <a:hlinkClick action="ppaction://hlinksldjump" r:id="rId10"/>
          </p:cNvPr>
          <p:cNvSpPr/>
          <p:nvPr/>
        </p:nvSpPr>
        <p:spPr>
          <a:xfrm>
            <a:off x="6248400" y="4335750"/>
            <a:ext cx="2400300" cy="705000"/>
          </a:xfrm>
          <a:prstGeom prst="rect">
            <a:avLst/>
          </a:prstGeom>
          <a:solidFill>
            <a:srgbClr val="E7B762">
              <a:alpha val="52940"/>
            </a:srgbClr>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Josefin Sans"/>
                <a:ea typeface="Josefin Sans"/>
                <a:cs typeface="Josefin Sans"/>
                <a:sym typeface="Josefin Sans"/>
              </a:rPr>
              <a:t>Move on to Carbon</a:t>
            </a:r>
            <a:endParaRPr>
              <a:latin typeface="Josefin Sans"/>
              <a:ea typeface="Josefin Sans"/>
              <a:cs typeface="Josefin Sans"/>
              <a:sym typeface="Josefin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334"/>
                                        </p:tgtEl>
                                        <p:attrNameLst>
                                          <p:attrName>style.visibility</p:attrName>
                                        </p:attrNameLst>
                                      </p:cBhvr>
                                      <p:to>
                                        <p:strVal val="visible"/>
                                      </p:to>
                                    </p:set>
                                    <p:anim calcmode="lin" valueType="num">
                                      <p:cBhvr additive="base">
                                        <p:cTn dur="500"/>
                                        <p:tgtEl>
                                          <p:spTgt spid="334"/>
                                        </p:tgtEl>
                                        <p:attrNameLst>
                                          <p:attrName>ppt_x</p:attrName>
                                        </p:attrNameLst>
                                      </p:cBhvr>
                                      <p:tavLst>
                                        <p:tav fmla="" tm="0">
                                          <p:val>
                                            <p:strVal val="#ppt_x-1"/>
                                          </p:val>
                                        </p:tav>
                                        <p:tav fmla="" tm="100000">
                                          <p:val>
                                            <p:strVal val="#ppt_x"/>
                                          </p:val>
                                        </p:tav>
                                      </p:tavLst>
                                    </p:anim>
                                  </p:childTnLst>
                                </p:cTn>
                              </p:par>
                              <p:par>
                                <p:cTn fill="hold" nodeType="withEffect" presetClass="emph" presetID="8" presetSubtype="0">
                                  <p:stCondLst>
                                    <p:cond delay="0"/>
                                  </p:stCondLst>
                                  <p:childTnLst>
                                    <p:animRot by="-21600000">
                                      <p:cBhvr>
                                        <p:cTn dur="500" fill="hold"/>
                                        <p:tgtEl>
                                          <p:spTgt spid="334"/>
                                        </p:tgtEl>
                                        <p:attrNameLst>
                                          <p:attrName>r</p:attrName>
                                        </p:attrNameLst>
                                      </p:cBhvr>
                                    </p:animRot>
                                  </p:childTnLst>
                                </p:cTn>
                              </p:par>
                            </p:childTnLst>
                          </p:cTn>
                        </p:par>
                        <p:par>
                          <p:cTn fill="hold">
                            <p:stCondLst>
                              <p:cond delay="500"/>
                            </p:stCondLst>
                            <p:childTnLst>
                              <p:par>
                                <p:cTn fill="hold" nodeType="afterEffect" presetClass="entr" presetID="1" presetSubtype="0">
                                  <p:stCondLst>
                                    <p:cond delay="0"/>
                                  </p:stCondLst>
                                  <p:childTnLst>
                                    <p:set>
                                      <p:cBhvr>
                                        <p:cTn dur="1" fill="hold">
                                          <p:stCondLst>
                                            <p:cond delay="0"/>
                                          </p:stCondLst>
                                        </p:cTn>
                                        <p:tgtEl>
                                          <p:spTgt spid="33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3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23" presetSubtype="32">
                                  <p:stCondLst>
                                    <p:cond delay="0"/>
                                  </p:stCondLst>
                                  <p:childTnLst>
                                    <p:anim calcmode="lin" valueType="num">
                                      <p:cBhvr additive="base">
                                        <p:cTn dur="500"/>
                                        <p:tgtEl>
                                          <p:spTgt spid="334"/>
                                        </p:tgtEl>
                                        <p:attrNameLst>
                                          <p:attrName>ppt_w</p:attrName>
                                        </p:attrNameLst>
                                      </p:cBhvr>
                                      <p:tavLst>
                                        <p:tav fmla="" tm="0">
                                          <p:val>
                                            <p:strVal val="#ppt_w"/>
                                          </p:val>
                                        </p:tav>
                                        <p:tav fmla="" tm="100000">
                                          <p:val>
                                            <p:strVal val="0"/>
                                          </p:val>
                                        </p:tav>
                                      </p:tavLst>
                                    </p:anim>
                                    <p:anim calcmode="lin" valueType="num">
                                      <p:cBhvr additive="base">
                                        <p:cTn dur="500"/>
                                        <p:tgtEl>
                                          <p:spTgt spid="334"/>
                                        </p:tgtEl>
                                        <p:attrNameLst>
                                          <p:attrName>ppt_h</p:attrName>
                                        </p:attrNameLst>
                                      </p:cBhvr>
                                      <p:tavLst>
                                        <p:tav fmla="" tm="0">
                                          <p:val>
                                            <p:strVal val="#ppt_h"/>
                                          </p:val>
                                        </p:tav>
                                        <p:tav fmla="" tm="100000">
                                          <p:val>
                                            <p:strVal val="0"/>
                                          </p:val>
                                        </p:tav>
                                      </p:tavLst>
                                    </p:anim>
                                    <p:set>
                                      <p:cBhvr>
                                        <p:cTn dur="1" fill="hold">
                                          <p:stCondLst>
                                            <p:cond delay="500"/>
                                          </p:stCondLst>
                                        </p:cTn>
                                        <p:tgtEl>
                                          <p:spTgt spid="334"/>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23" presetSubtype="32">
                                  <p:stCondLst>
                                    <p:cond delay="0"/>
                                  </p:stCondLst>
                                  <p:childTnLst>
                                    <p:anim calcmode="lin" valueType="num">
                                      <p:cBhvr additive="base">
                                        <p:cTn dur="500"/>
                                        <p:tgtEl>
                                          <p:spTgt spid="333"/>
                                        </p:tgtEl>
                                        <p:attrNameLst>
                                          <p:attrName>ppt_w</p:attrName>
                                        </p:attrNameLst>
                                      </p:cBhvr>
                                      <p:tavLst>
                                        <p:tav fmla="" tm="0">
                                          <p:val>
                                            <p:strVal val="#ppt_w"/>
                                          </p:val>
                                        </p:tav>
                                        <p:tav fmla="" tm="100000">
                                          <p:val>
                                            <p:strVal val="0"/>
                                          </p:val>
                                        </p:tav>
                                      </p:tavLst>
                                    </p:anim>
                                    <p:anim calcmode="lin" valueType="num">
                                      <p:cBhvr additive="base">
                                        <p:cTn dur="500"/>
                                        <p:tgtEl>
                                          <p:spTgt spid="333"/>
                                        </p:tgtEl>
                                        <p:attrNameLst>
                                          <p:attrName>ppt_h</p:attrName>
                                        </p:attrNameLst>
                                      </p:cBhvr>
                                      <p:tavLst>
                                        <p:tav fmla="" tm="0">
                                          <p:val>
                                            <p:strVal val="#ppt_h"/>
                                          </p:val>
                                        </p:tav>
                                        <p:tav fmla="" tm="100000">
                                          <p:val>
                                            <p:strVal val="0"/>
                                          </p:val>
                                        </p:tav>
                                      </p:tavLst>
                                    </p:anim>
                                    <p:set>
                                      <p:cBhvr>
                                        <p:cTn dur="1" fill="hold">
                                          <p:stCondLst>
                                            <p:cond delay="500"/>
                                          </p:stCondLst>
                                        </p:cTn>
                                        <p:tgtEl>
                                          <p:spTgt spid="333"/>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23" presetSubtype="32">
                                  <p:stCondLst>
                                    <p:cond delay="0"/>
                                  </p:stCondLst>
                                  <p:childTnLst>
                                    <p:anim calcmode="lin" valueType="num">
                                      <p:cBhvr additive="base">
                                        <p:cTn dur="500"/>
                                        <p:tgtEl>
                                          <p:spTgt spid="332"/>
                                        </p:tgtEl>
                                        <p:attrNameLst>
                                          <p:attrName>ppt_w</p:attrName>
                                        </p:attrNameLst>
                                      </p:cBhvr>
                                      <p:tavLst>
                                        <p:tav fmla="" tm="0">
                                          <p:val>
                                            <p:strVal val="#ppt_w"/>
                                          </p:val>
                                        </p:tav>
                                        <p:tav fmla="" tm="100000">
                                          <p:val>
                                            <p:strVal val="0"/>
                                          </p:val>
                                        </p:tav>
                                      </p:tavLst>
                                    </p:anim>
                                    <p:anim calcmode="lin" valueType="num">
                                      <p:cBhvr additive="base">
                                        <p:cTn dur="500"/>
                                        <p:tgtEl>
                                          <p:spTgt spid="332"/>
                                        </p:tgtEl>
                                        <p:attrNameLst>
                                          <p:attrName>ppt_h</p:attrName>
                                        </p:attrNameLst>
                                      </p:cBhvr>
                                      <p:tavLst>
                                        <p:tav fmla="" tm="0">
                                          <p:val>
                                            <p:strVal val="#ppt_h"/>
                                          </p:val>
                                        </p:tav>
                                        <p:tav fmla="" tm="100000">
                                          <p:val>
                                            <p:strVal val="0"/>
                                          </p:val>
                                        </p:tav>
                                      </p:tavLst>
                                    </p:anim>
                                    <p:set>
                                      <p:cBhvr>
                                        <p:cTn dur="1" fill="hold">
                                          <p:stCondLst>
                                            <p:cond delay="500"/>
                                          </p:stCondLst>
                                        </p:cTn>
                                        <p:tgtEl>
                                          <p:spTgt spid="332"/>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6" name="Shape 66"/>
        <p:cNvGrpSpPr/>
        <p:nvPr/>
      </p:nvGrpSpPr>
      <p:grpSpPr>
        <a:xfrm>
          <a:off x="0" y="0"/>
          <a:ext cx="0" cy="0"/>
          <a:chOff x="0" y="0"/>
          <a:chExt cx="0" cy="0"/>
        </a:xfrm>
      </p:grpSpPr>
      <p:pic>
        <p:nvPicPr>
          <p:cNvPr id="67" name="Google Shape;67;p14"/>
          <p:cNvPicPr preferRelativeResize="0"/>
          <p:nvPr/>
        </p:nvPicPr>
        <p:blipFill>
          <a:blip r:embed="rId4">
            <a:alphaModFix/>
          </a:blip>
          <a:stretch>
            <a:fillRect/>
          </a:stretch>
        </p:blipFill>
        <p:spPr>
          <a:xfrm>
            <a:off x="0" y="-5773"/>
            <a:ext cx="9144000" cy="5149273"/>
          </a:xfrm>
          <a:prstGeom prst="rect">
            <a:avLst/>
          </a:prstGeom>
          <a:noFill/>
          <a:ln>
            <a:noFill/>
          </a:ln>
        </p:spPr>
      </p:pic>
      <p:pic>
        <p:nvPicPr>
          <p:cNvPr id="68" name="Google Shape;68;p14"/>
          <p:cNvPicPr preferRelativeResize="0"/>
          <p:nvPr/>
        </p:nvPicPr>
        <p:blipFill rotWithShape="1">
          <a:blip r:embed="rId5">
            <a:alphaModFix amt="86000"/>
          </a:blip>
          <a:srcRect b="12259" l="1987" r="44596" t="6769"/>
          <a:stretch/>
        </p:blipFill>
        <p:spPr>
          <a:xfrm>
            <a:off x="0" y="-5775"/>
            <a:ext cx="5086500" cy="5143500"/>
          </a:xfrm>
          <a:prstGeom prst="rect">
            <a:avLst/>
          </a:prstGeom>
          <a:noFill/>
          <a:ln>
            <a:noFill/>
          </a:ln>
        </p:spPr>
      </p:pic>
      <p:sp>
        <p:nvSpPr>
          <p:cNvPr id="69" name="Google Shape;69;p14"/>
          <p:cNvSpPr/>
          <p:nvPr/>
        </p:nvSpPr>
        <p:spPr>
          <a:xfrm>
            <a:off x="0" y="-5625"/>
            <a:ext cx="5086500" cy="5149200"/>
          </a:xfrm>
          <a:prstGeom prst="rect">
            <a:avLst/>
          </a:prstGeom>
          <a:solidFill>
            <a:srgbClr val="FCC379">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14"/>
          <p:cNvSpPr txBox="1"/>
          <p:nvPr/>
        </p:nvSpPr>
        <p:spPr>
          <a:xfrm>
            <a:off x="537375" y="522025"/>
            <a:ext cx="2733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71" name="Google Shape;71;p14"/>
          <p:cNvPicPr preferRelativeResize="0"/>
          <p:nvPr/>
        </p:nvPicPr>
        <p:blipFill rotWithShape="1">
          <a:blip r:embed="rId5">
            <a:alphaModFix amt="86000"/>
          </a:blip>
          <a:srcRect b="12259" l="55405" r="8784" t="6769"/>
          <a:stretch/>
        </p:blipFill>
        <p:spPr>
          <a:xfrm>
            <a:off x="5086350" y="-5775"/>
            <a:ext cx="3410100" cy="5149200"/>
          </a:xfrm>
          <a:prstGeom prst="rtTriangle">
            <a:avLst/>
          </a:prstGeom>
          <a:noFill/>
          <a:ln>
            <a:noFill/>
          </a:ln>
        </p:spPr>
      </p:pic>
      <p:sp>
        <p:nvSpPr>
          <p:cNvPr id="72" name="Google Shape;72;p14"/>
          <p:cNvSpPr/>
          <p:nvPr/>
        </p:nvSpPr>
        <p:spPr>
          <a:xfrm>
            <a:off x="5086350" y="-5775"/>
            <a:ext cx="3410100" cy="5143500"/>
          </a:xfrm>
          <a:prstGeom prst="rtTriangle">
            <a:avLst/>
          </a:prstGeom>
          <a:solidFill>
            <a:srgbClr val="FCC379">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4"/>
          <p:cNvSpPr txBox="1"/>
          <p:nvPr/>
        </p:nvSpPr>
        <p:spPr>
          <a:xfrm>
            <a:off x="312300" y="866775"/>
            <a:ext cx="5629500" cy="3096900"/>
          </a:xfrm>
          <a:prstGeom prst="rect">
            <a:avLst/>
          </a:prstGeom>
          <a:noFill/>
          <a:ln>
            <a:noFill/>
          </a:ln>
        </p:spPr>
        <p:txBody>
          <a:bodyPr anchorCtr="0" anchor="ctr" bIns="91425" lIns="91425" spcFirstLastPara="1" rIns="91425" wrap="square" tIns="91425">
            <a:noAutofit/>
          </a:bodyPr>
          <a:lstStyle/>
          <a:p>
            <a:pPr indent="-292100" lvl="0" marL="457200" rtl="0" algn="l">
              <a:lnSpc>
                <a:spcPct val="180000"/>
              </a:lnSpc>
              <a:spcBef>
                <a:spcPts val="0"/>
              </a:spcBef>
              <a:spcAft>
                <a:spcPts val="0"/>
              </a:spcAft>
              <a:buClr>
                <a:schemeClr val="dk1"/>
              </a:buClr>
              <a:buSzPts val="1000"/>
              <a:buFont typeface="Josefin Sans"/>
              <a:buChar char="➔"/>
            </a:pPr>
            <a:r>
              <a:rPr b="1" lang="en" sz="1000">
                <a:solidFill>
                  <a:schemeClr val="dk1"/>
                </a:solidFill>
                <a:latin typeface="Josefin Sans"/>
                <a:ea typeface="Josefin Sans"/>
                <a:cs typeface="Josefin Sans"/>
                <a:sym typeface="Josefin Sans"/>
              </a:rPr>
              <a:t>Classification of our analysis </a:t>
            </a:r>
            <a:endParaRPr b="1" sz="1000">
              <a:solidFill>
                <a:schemeClr val="dk1"/>
              </a:solidFill>
              <a:latin typeface="Josefin Sans"/>
              <a:ea typeface="Josefin Sans"/>
              <a:cs typeface="Josefin Sans"/>
              <a:sym typeface="Josefin Sans"/>
            </a:endParaRPr>
          </a:p>
          <a:p>
            <a:pPr indent="-292100" lvl="1" marL="914400" rtl="0" algn="l">
              <a:lnSpc>
                <a:spcPct val="180000"/>
              </a:lnSpc>
              <a:spcBef>
                <a:spcPts val="0"/>
              </a:spcBef>
              <a:spcAft>
                <a:spcPts val="0"/>
              </a:spcAft>
              <a:buClr>
                <a:schemeClr val="dk1"/>
              </a:buClr>
              <a:buSzPts val="1000"/>
              <a:buFont typeface="Josefin Sans"/>
              <a:buChar char="◆"/>
            </a:pPr>
            <a:r>
              <a:rPr b="1" lang="en" sz="1000">
                <a:solidFill>
                  <a:schemeClr val="dk1"/>
                </a:solidFill>
                <a:latin typeface="Josefin Sans"/>
                <a:ea typeface="Josefin Sans"/>
                <a:cs typeface="Josefin Sans"/>
                <a:sym typeface="Josefin Sans"/>
              </a:rPr>
              <a:t>Data is grouped into two HAP categories </a:t>
            </a:r>
            <a:endParaRPr b="1" sz="1000">
              <a:solidFill>
                <a:schemeClr val="dk1"/>
              </a:solidFill>
              <a:latin typeface="Josefin Sans"/>
              <a:ea typeface="Josefin Sans"/>
              <a:cs typeface="Josefin Sans"/>
              <a:sym typeface="Josefin Sans"/>
            </a:endParaRPr>
          </a:p>
          <a:p>
            <a:pPr indent="-292100" lvl="2" marL="1371600" rtl="0" algn="l">
              <a:lnSpc>
                <a:spcPct val="180000"/>
              </a:lnSpc>
              <a:spcBef>
                <a:spcPts val="0"/>
              </a:spcBef>
              <a:spcAft>
                <a:spcPts val="0"/>
              </a:spcAft>
              <a:buClr>
                <a:schemeClr val="dk1"/>
              </a:buClr>
              <a:buSzPts val="1000"/>
              <a:buFont typeface="Josefin Sans"/>
              <a:buChar char="●"/>
            </a:pPr>
            <a:r>
              <a:rPr b="1" lang="en" sz="1000">
                <a:solidFill>
                  <a:schemeClr val="dk1"/>
                </a:solidFill>
                <a:latin typeface="Josefin Sans"/>
                <a:ea typeface="Josefin Sans"/>
                <a:cs typeface="Josefin Sans"/>
                <a:sym typeface="Josefin Sans"/>
              </a:rPr>
              <a:t>Carbon-Based and Non-Carbon. </a:t>
            </a:r>
            <a:endParaRPr b="1" sz="1000">
              <a:solidFill>
                <a:schemeClr val="dk1"/>
              </a:solidFill>
              <a:latin typeface="Josefin Sans"/>
              <a:ea typeface="Josefin Sans"/>
              <a:cs typeface="Josefin Sans"/>
              <a:sym typeface="Josefin Sans"/>
            </a:endParaRPr>
          </a:p>
          <a:p>
            <a:pPr indent="-292100" lvl="0" marL="457200" rtl="0" algn="l">
              <a:lnSpc>
                <a:spcPct val="180000"/>
              </a:lnSpc>
              <a:spcBef>
                <a:spcPts val="0"/>
              </a:spcBef>
              <a:spcAft>
                <a:spcPts val="0"/>
              </a:spcAft>
              <a:buClr>
                <a:schemeClr val="dk1"/>
              </a:buClr>
              <a:buSzPts val="1000"/>
              <a:buFont typeface="Josefin Sans"/>
              <a:buChar char="➔"/>
            </a:pPr>
            <a:r>
              <a:rPr b="1" lang="en" sz="1000">
                <a:solidFill>
                  <a:schemeClr val="dk1"/>
                </a:solidFill>
                <a:latin typeface="Josefin Sans"/>
                <a:ea typeface="Josefin Sans"/>
                <a:cs typeface="Josefin Sans"/>
                <a:sym typeface="Josefin Sans"/>
              </a:rPr>
              <a:t>Project Description</a:t>
            </a:r>
            <a:endParaRPr b="1" sz="1000">
              <a:solidFill>
                <a:schemeClr val="dk1"/>
              </a:solidFill>
              <a:latin typeface="Josefin Sans"/>
              <a:ea typeface="Josefin Sans"/>
              <a:cs typeface="Josefin Sans"/>
              <a:sym typeface="Josefin Sans"/>
            </a:endParaRPr>
          </a:p>
          <a:p>
            <a:pPr indent="-292100" lvl="1" marL="914400" rtl="0" algn="l">
              <a:lnSpc>
                <a:spcPct val="180000"/>
              </a:lnSpc>
              <a:spcBef>
                <a:spcPts val="0"/>
              </a:spcBef>
              <a:spcAft>
                <a:spcPts val="0"/>
              </a:spcAft>
              <a:buClr>
                <a:schemeClr val="dk1"/>
              </a:buClr>
              <a:buSzPts val="1000"/>
              <a:buFont typeface="Josefin Sans"/>
              <a:buChar char="◆"/>
            </a:pPr>
            <a:r>
              <a:rPr b="1" lang="en" sz="1000">
                <a:solidFill>
                  <a:schemeClr val="dk1"/>
                </a:solidFill>
                <a:latin typeface="Josefin Sans"/>
                <a:ea typeface="Josefin Sans"/>
                <a:cs typeface="Josefin Sans"/>
                <a:sym typeface="Josefin Sans"/>
              </a:rPr>
              <a:t>Analyze the HAP data from 1990 to 2017 to produce informative conclusions about the causes.</a:t>
            </a:r>
            <a:endParaRPr b="1" sz="1000">
              <a:solidFill>
                <a:schemeClr val="dk1"/>
              </a:solidFill>
              <a:latin typeface="Josefin Sans"/>
              <a:ea typeface="Josefin Sans"/>
              <a:cs typeface="Josefin Sans"/>
              <a:sym typeface="Josefin Sans"/>
            </a:endParaRPr>
          </a:p>
          <a:p>
            <a:pPr indent="-292100" lvl="0" marL="457200" rtl="0" algn="l">
              <a:lnSpc>
                <a:spcPct val="180000"/>
              </a:lnSpc>
              <a:spcBef>
                <a:spcPts val="0"/>
              </a:spcBef>
              <a:spcAft>
                <a:spcPts val="0"/>
              </a:spcAft>
              <a:buClr>
                <a:schemeClr val="dk1"/>
              </a:buClr>
              <a:buSzPts val="1000"/>
              <a:buFont typeface="Josefin Sans"/>
              <a:buChar char="➔"/>
            </a:pPr>
            <a:r>
              <a:rPr b="1" lang="en" sz="1000">
                <a:solidFill>
                  <a:schemeClr val="dk1"/>
                </a:solidFill>
                <a:latin typeface="Josefin Sans"/>
                <a:ea typeface="Josefin Sans"/>
                <a:cs typeface="Josefin Sans"/>
                <a:sym typeface="Josefin Sans"/>
              </a:rPr>
              <a:t>At the conclusion of our analysis, we would have answered some questions we had and explored some interesting trends.</a:t>
            </a:r>
            <a:endParaRPr b="1" sz="1000">
              <a:solidFill>
                <a:schemeClr val="dk1"/>
              </a:solidFill>
              <a:latin typeface="Josefin Sans"/>
              <a:ea typeface="Josefin Sans"/>
              <a:cs typeface="Josefin Sans"/>
              <a:sym typeface="Josefin Sans"/>
            </a:endParaRPr>
          </a:p>
        </p:txBody>
      </p:sp>
      <p:sp>
        <p:nvSpPr>
          <p:cNvPr id="74" name="Google Shape;74;p14"/>
          <p:cNvSpPr txBox="1"/>
          <p:nvPr/>
        </p:nvSpPr>
        <p:spPr>
          <a:xfrm>
            <a:off x="320225" y="352700"/>
            <a:ext cx="7208400" cy="400200"/>
          </a:xfrm>
          <a:prstGeom prst="rect">
            <a:avLst/>
          </a:prstGeom>
          <a:noFill/>
          <a:ln>
            <a:noFill/>
          </a:ln>
        </p:spPr>
        <p:txBody>
          <a:bodyPr anchorCtr="0" anchor="ctr" bIns="91425" lIns="91425" spcFirstLastPara="1" rIns="91425" wrap="square" tIns="91425">
            <a:spAutoFit/>
          </a:bodyPr>
          <a:lstStyle/>
          <a:p>
            <a:pPr indent="0" lvl="0" marL="0" rtl="0" algn="l">
              <a:lnSpc>
                <a:spcPct val="180000"/>
              </a:lnSpc>
              <a:spcBef>
                <a:spcPts val="1200"/>
              </a:spcBef>
              <a:spcAft>
                <a:spcPts val="1200"/>
              </a:spcAft>
              <a:buNone/>
            </a:pPr>
            <a:r>
              <a:rPr b="1" lang="en">
                <a:solidFill>
                  <a:schemeClr val="dk1"/>
                </a:solidFill>
                <a:latin typeface="Josefin Sans"/>
                <a:ea typeface="Josefin Sans"/>
                <a:cs typeface="Josefin Sans"/>
                <a:sym typeface="Josefin Sans"/>
              </a:rPr>
              <a:t>Our Analysis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40" name="Shape 340"/>
        <p:cNvGrpSpPr/>
        <p:nvPr/>
      </p:nvGrpSpPr>
      <p:grpSpPr>
        <a:xfrm>
          <a:off x="0" y="0"/>
          <a:ext cx="0" cy="0"/>
          <a:chOff x="0" y="0"/>
          <a:chExt cx="0" cy="0"/>
        </a:xfrm>
      </p:grpSpPr>
      <p:pic>
        <p:nvPicPr>
          <p:cNvPr id="341" name="Google Shape;341;p32"/>
          <p:cNvPicPr preferRelativeResize="0"/>
          <p:nvPr/>
        </p:nvPicPr>
        <p:blipFill>
          <a:blip r:embed="rId4">
            <a:alphaModFix/>
          </a:blip>
          <a:stretch>
            <a:fillRect/>
          </a:stretch>
        </p:blipFill>
        <p:spPr>
          <a:xfrm>
            <a:off x="0" y="-5773"/>
            <a:ext cx="9144000" cy="5149273"/>
          </a:xfrm>
          <a:prstGeom prst="rect">
            <a:avLst/>
          </a:prstGeom>
          <a:noFill/>
          <a:ln>
            <a:noFill/>
          </a:ln>
        </p:spPr>
      </p:pic>
      <p:pic>
        <p:nvPicPr>
          <p:cNvPr id="342" name="Google Shape;342;p32"/>
          <p:cNvPicPr preferRelativeResize="0"/>
          <p:nvPr/>
        </p:nvPicPr>
        <p:blipFill rotWithShape="1">
          <a:blip r:embed="rId5">
            <a:alphaModFix amt="86000"/>
          </a:blip>
          <a:srcRect b="12259" l="1987" r="44596" t="6769"/>
          <a:stretch/>
        </p:blipFill>
        <p:spPr>
          <a:xfrm>
            <a:off x="0" y="-5775"/>
            <a:ext cx="5086500" cy="5143500"/>
          </a:xfrm>
          <a:prstGeom prst="rect">
            <a:avLst/>
          </a:prstGeom>
          <a:noFill/>
          <a:ln>
            <a:noFill/>
          </a:ln>
        </p:spPr>
      </p:pic>
      <p:sp>
        <p:nvSpPr>
          <p:cNvPr id="343" name="Google Shape;343;p32"/>
          <p:cNvSpPr/>
          <p:nvPr/>
        </p:nvSpPr>
        <p:spPr>
          <a:xfrm>
            <a:off x="0" y="-5625"/>
            <a:ext cx="5086500" cy="5149200"/>
          </a:xfrm>
          <a:prstGeom prst="rect">
            <a:avLst/>
          </a:prstGeom>
          <a:solidFill>
            <a:srgbClr val="FCC379">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32"/>
          <p:cNvSpPr txBox="1"/>
          <p:nvPr/>
        </p:nvSpPr>
        <p:spPr>
          <a:xfrm>
            <a:off x="537375" y="522025"/>
            <a:ext cx="2733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345" name="Google Shape;345;p32"/>
          <p:cNvPicPr preferRelativeResize="0"/>
          <p:nvPr/>
        </p:nvPicPr>
        <p:blipFill rotWithShape="1">
          <a:blip r:embed="rId5">
            <a:alphaModFix amt="86000"/>
          </a:blip>
          <a:srcRect b="12259" l="55405" r="8784" t="6769"/>
          <a:stretch/>
        </p:blipFill>
        <p:spPr>
          <a:xfrm>
            <a:off x="5086350" y="-5775"/>
            <a:ext cx="3410100" cy="5149200"/>
          </a:xfrm>
          <a:prstGeom prst="rtTriangle">
            <a:avLst/>
          </a:prstGeom>
          <a:noFill/>
          <a:ln>
            <a:noFill/>
          </a:ln>
        </p:spPr>
      </p:pic>
      <p:sp>
        <p:nvSpPr>
          <p:cNvPr id="346" name="Google Shape;346;p32"/>
          <p:cNvSpPr/>
          <p:nvPr/>
        </p:nvSpPr>
        <p:spPr>
          <a:xfrm>
            <a:off x="5086350" y="-5775"/>
            <a:ext cx="3410100" cy="5143500"/>
          </a:xfrm>
          <a:prstGeom prst="rtTriangle">
            <a:avLst/>
          </a:prstGeom>
          <a:solidFill>
            <a:srgbClr val="FCC379">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47" name="Google Shape;347;p32"/>
          <p:cNvPicPr preferRelativeResize="0"/>
          <p:nvPr/>
        </p:nvPicPr>
        <p:blipFill>
          <a:blip r:embed="rId6">
            <a:alphaModFix/>
          </a:blip>
          <a:stretch>
            <a:fillRect/>
          </a:stretch>
        </p:blipFill>
        <p:spPr>
          <a:xfrm>
            <a:off x="2514600" y="1200150"/>
            <a:ext cx="4114800" cy="2743200"/>
          </a:xfrm>
          <a:prstGeom prst="rect">
            <a:avLst/>
          </a:prstGeom>
          <a:noFill/>
          <a:ln>
            <a:noFill/>
          </a:ln>
        </p:spPr>
      </p:pic>
      <p:pic>
        <p:nvPicPr>
          <p:cNvPr id="348" name="Google Shape;348;p32"/>
          <p:cNvPicPr preferRelativeResize="0"/>
          <p:nvPr/>
        </p:nvPicPr>
        <p:blipFill>
          <a:blip r:embed="rId7">
            <a:alphaModFix/>
          </a:blip>
          <a:stretch>
            <a:fillRect/>
          </a:stretch>
        </p:blipFill>
        <p:spPr>
          <a:xfrm>
            <a:off x="2514600" y="1200150"/>
            <a:ext cx="4114800" cy="2743200"/>
          </a:xfrm>
          <a:prstGeom prst="rect">
            <a:avLst/>
          </a:prstGeom>
          <a:noFill/>
          <a:ln>
            <a:noFill/>
          </a:ln>
        </p:spPr>
      </p:pic>
      <p:pic>
        <p:nvPicPr>
          <p:cNvPr id="349" name="Google Shape;349;p32"/>
          <p:cNvPicPr preferRelativeResize="0"/>
          <p:nvPr/>
        </p:nvPicPr>
        <p:blipFill>
          <a:blip r:embed="rId8">
            <a:alphaModFix/>
          </a:blip>
          <a:stretch>
            <a:fillRect/>
          </a:stretch>
        </p:blipFill>
        <p:spPr>
          <a:xfrm>
            <a:off x="2514600" y="1200150"/>
            <a:ext cx="4114800" cy="2743200"/>
          </a:xfrm>
          <a:prstGeom prst="rect">
            <a:avLst/>
          </a:prstGeom>
          <a:noFill/>
          <a:ln>
            <a:noFill/>
          </a:ln>
        </p:spPr>
      </p:pic>
      <p:sp>
        <p:nvSpPr>
          <p:cNvPr id="350" name="Google Shape;350;p32">
            <a:hlinkClick action="ppaction://hlinksldjump" r:id="rId9"/>
          </p:cNvPr>
          <p:cNvSpPr/>
          <p:nvPr/>
        </p:nvSpPr>
        <p:spPr>
          <a:xfrm>
            <a:off x="514350" y="102750"/>
            <a:ext cx="2381400" cy="705000"/>
          </a:xfrm>
          <a:prstGeom prst="rect">
            <a:avLst/>
          </a:prstGeom>
          <a:solidFill>
            <a:srgbClr val="E7B762">
              <a:alpha val="52940"/>
            </a:srgbClr>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Josefin Sans"/>
                <a:ea typeface="Josefin Sans"/>
                <a:cs typeface="Josefin Sans"/>
                <a:sym typeface="Josefin Sans"/>
              </a:rPr>
              <a:t>Explore more Non-Carbon</a:t>
            </a:r>
            <a:endParaRPr>
              <a:latin typeface="Josefin Sans"/>
              <a:ea typeface="Josefin Sans"/>
              <a:cs typeface="Josefin Sans"/>
              <a:sym typeface="Josefin Sans"/>
            </a:endParaRPr>
          </a:p>
        </p:txBody>
      </p:sp>
      <p:sp>
        <p:nvSpPr>
          <p:cNvPr id="351" name="Google Shape;351;p32">
            <a:hlinkClick action="ppaction://hlinksldjump" r:id="rId10"/>
          </p:cNvPr>
          <p:cNvSpPr/>
          <p:nvPr/>
        </p:nvSpPr>
        <p:spPr>
          <a:xfrm>
            <a:off x="6248400" y="4335750"/>
            <a:ext cx="2400300" cy="705000"/>
          </a:xfrm>
          <a:prstGeom prst="rect">
            <a:avLst/>
          </a:prstGeom>
          <a:solidFill>
            <a:srgbClr val="E7B762">
              <a:alpha val="52940"/>
            </a:srgbClr>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Josefin Sans"/>
                <a:ea typeface="Josefin Sans"/>
                <a:cs typeface="Josefin Sans"/>
                <a:sym typeface="Josefin Sans"/>
              </a:rPr>
              <a:t>Move on to Carbon</a:t>
            </a:r>
            <a:endParaRPr>
              <a:latin typeface="Josefin Sans"/>
              <a:ea typeface="Josefin Sans"/>
              <a:cs typeface="Josefin Sans"/>
              <a:sym typeface="Josefin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2">
                                  <p:stCondLst>
                                    <p:cond delay="0"/>
                                  </p:stCondLst>
                                  <p:childTnLst>
                                    <p:set>
                                      <p:cBhvr>
                                        <p:cTn dur="1" fill="hold">
                                          <p:stCondLst>
                                            <p:cond delay="0"/>
                                          </p:stCondLst>
                                        </p:cTn>
                                        <p:tgtEl>
                                          <p:spTgt spid="349"/>
                                        </p:tgtEl>
                                        <p:attrNameLst>
                                          <p:attrName>style.visibility</p:attrName>
                                        </p:attrNameLst>
                                      </p:cBhvr>
                                      <p:to>
                                        <p:strVal val="visible"/>
                                      </p:to>
                                    </p:set>
                                    <p:anim calcmode="lin" valueType="num">
                                      <p:cBhvr additive="base">
                                        <p:cTn dur="500"/>
                                        <p:tgtEl>
                                          <p:spTgt spid="349"/>
                                        </p:tgtEl>
                                        <p:attrNameLst>
                                          <p:attrName>ppt_x</p:attrName>
                                        </p:attrNameLst>
                                      </p:cBhvr>
                                      <p:tavLst>
                                        <p:tav fmla="" tm="0">
                                          <p:val>
                                            <p:strVal val="#ppt_x+1"/>
                                          </p:val>
                                        </p:tav>
                                        <p:tav fmla="" tm="100000">
                                          <p:val>
                                            <p:strVal val="#ppt_x"/>
                                          </p:val>
                                        </p:tav>
                                      </p:tavLst>
                                    </p:anim>
                                  </p:childTnLst>
                                </p:cTn>
                              </p:par>
                              <p:par>
                                <p:cTn fill="hold" nodeType="withEffect" presetClass="emph" presetID="8" presetSubtype="0">
                                  <p:stCondLst>
                                    <p:cond delay="0"/>
                                  </p:stCondLst>
                                  <p:childTnLst>
                                    <p:animRot by="-21600000">
                                      <p:cBhvr>
                                        <p:cTn dur="500" fill="hold"/>
                                        <p:tgtEl>
                                          <p:spTgt spid="349"/>
                                        </p:tgtEl>
                                        <p:attrNameLst>
                                          <p:attrName>r</p:attrName>
                                        </p:attrNameLst>
                                      </p:cBhvr>
                                    </p:animRot>
                                  </p:childTnLst>
                                </p:cTn>
                              </p:par>
                            </p:childTnLst>
                          </p:cTn>
                        </p:par>
                        <p:par>
                          <p:cTn fill="hold">
                            <p:stCondLst>
                              <p:cond delay="500"/>
                            </p:stCondLst>
                            <p:childTnLst>
                              <p:par>
                                <p:cTn fill="hold" nodeType="afterEffect" presetClass="entr" presetID="1" presetSubtype="0">
                                  <p:stCondLst>
                                    <p:cond delay="0"/>
                                  </p:stCondLst>
                                  <p:childTnLst>
                                    <p:set>
                                      <p:cBhvr>
                                        <p:cTn dur="1" fill="hold">
                                          <p:stCondLst>
                                            <p:cond delay="0"/>
                                          </p:stCondLst>
                                        </p:cTn>
                                        <p:tgtEl>
                                          <p:spTgt spid="34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4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23" presetSubtype="32">
                                  <p:stCondLst>
                                    <p:cond delay="0"/>
                                  </p:stCondLst>
                                  <p:childTnLst>
                                    <p:anim calcmode="lin" valueType="num">
                                      <p:cBhvr additive="base">
                                        <p:cTn dur="500"/>
                                        <p:tgtEl>
                                          <p:spTgt spid="349"/>
                                        </p:tgtEl>
                                        <p:attrNameLst>
                                          <p:attrName>ppt_w</p:attrName>
                                        </p:attrNameLst>
                                      </p:cBhvr>
                                      <p:tavLst>
                                        <p:tav fmla="" tm="0">
                                          <p:val>
                                            <p:strVal val="#ppt_w"/>
                                          </p:val>
                                        </p:tav>
                                        <p:tav fmla="" tm="100000">
                                          <p:val>
                                            <p:strVal val="0"/>
                                          </p:val>
                                        </p:tav>
                                      </p:tavLst>
                                    </p:anim>
                                    <p:anim calcmode="lin" valueType="num">
                                      <p:cBhvr additive="base">
                                        <p:cTn dur="500"/>
                                        <p:tgtEl>
                                          <p:spTgt spid="349"/>
                                        </p:tgtEl>
                                        <p:attrNameLst>
                                          <p:attrName>ppt_h</p:attrName>
                                        </p:attrNameLst>
                                      </p:cBhvr>
                                      <p:tavLst>
                                        <p:tav fmla="" tm="0">
                                          <p:val>
                                            <p:strVal val="#ppt_h"/>
                                          </p:val>
                                        </p:tav>
                                        <p:tav fmla="" tm="100000">
                                          <p:val>
                                            <p:strVal val="0"/>
                                          </p:val>
                                        </p:tav>
                                      </p:tavLst>
                                    </p:anim>
                                    <p:set>
                                      <p:cBhvr>
                                        <p:cTn dur="1" fill="hold">
                                          <p:stCondLst>
                                            <p:cond delay="500"/>
                                          </p:stCondLst>
                                        </p:cTn>
                                        <p:tgtEl>
                                          <p:spTgt spid="349"/>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23" presetSubtype="32">
                                  <p:stCondLst>
                                    <p:cond delay="0"/>
                                  </p:stCondLst>
                                  <p:childTnLst>
                                    <p:anim calcmode="lin" valueType="num">
                                      <p:cBhvr additive="base">
                                        <p:cTn dur="500"/>
                                        <p:tgtEl>
                                          <p:spTgt spid="348"/>
                                        </p:tgtEl>
                                        <p:attrNameLst>
                                          <p:attrName>ppt_w</p:attrName>
                                        </p:attrNameLst>
                                      </p:cBhvr>
                                      <p:tavLst>
                                        <p:tav fmla="" tm="0">
                                          <p:val>
                                            <p:strVal val="#ppt_w"/>
                                          </p:val>
                                        </p:tav>
                                        <p:tav fmla="" tm="100000">
                                          <p:val>
                                            <p:strVal val="0"/>
                                          </p:val>
                                        </p:tav>
                                      </p:tavLst>
                                    </p:anim>
                                    <p:anim calcmode="lin" valueType="num">
                                      <p:cBhvr additive="base">
                                        <p:cTn dur="500"/>
                                        <p:tgtEl>
                                          <p:spTgt spid="348"/>
                                        </p:tgtEl>
                                        <p:attrNameLst>
                                          <p:attrName>ppt_h</p:attrName>
                                        </p:attrNameLst>
                                      </p:cBhvr>
                                      <p:tavLst>
                                        <p:tav fmla="" tm="0">
                                          <p:val>
                                            <p:strVal val="#ppt_h"/>
                                          </p:val>
                                        </p:tav>
                                        <p:tav fmla="" tm="100000">
                                          <p:val>
                                            <p:strVal val="0"/>
                                          </p:val>
                                        </p:tav>
                                      </p:tavLst>
                                    </p:anim>
                                    <p:set>
                                      <p:cBhvr>
                                        <p:cTn dur="1" fill="hold">
                                          <p:stCondLst>
                                            <p:cond delay="500"/>
                                          </p:stCondLst>
                                        </p:cTn>
                                        <p:tgtEl>
                                          <p:spTgt spid="348"/>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23" presetSubtype="32">
                                  <p:stCondLst>
                                    <p:cond delay="0"/>
                                  </p:stCondLst>
                                  <p:childTnLst>
                                    <p:anim calcmode="lin" valueType="num">
                                      <p:cBhvr additive="base">
                                        <p:cTn dur="500"/>
                                        <p:tgtEl>
                                          <p:spTgt spid="347"/>
                                        </p:tgtEl>
                                        <p:attrNameLst>
                                          <p:attrName>ppt_w</p:attrName>
                                        </p:attrNameLst>
                                      </p:cBhvr>
                                      <p:tavLst>
                                        <p:tav fmla="" tm="0">
                                          <p:val>
                                            <p:strVal val="#ppt_w"/>
                                          </p:val>
                                        </p:tav>
                                        <p:tav fmla="" tm="100000">
                                          <p:val>
                                            <p:strVal val="0"/>
                                          </p:val>
                                        </p:tav>
                                      </p:tavLst>
                                    </p:anim>
                                    <p:anim calcmode="lin" valueType="num">
                                      <p:cBhvr additive="base">
                                        <p:cTn dur="500"/>
                                        <p:tgtEl>
                                          <p:spTgt spid="347"/>
                                        </p:tgtEl>
                                        <p:attrNameLst>
                                          <p:attrName>ppt_h</p:attrName>
                                        </p:attrNameLst>
                                      </p:cBhvr>
                                      <p:tavLst>
                                        <p:tav fmla="" tm="0">
                                          <p:val>
                                            <p:strVal val="#ppt_h"/>
                                          </p:val>
                                        </p:tav>
                                        <p:tav fmla="" tm="100000">
                                          <p:val>
                                            <p:strVal val="0"/>
                                          </p:val>
                                        </p:tav>
                                      </p:tavLst>
                                    </p:anim>
                                    <p:set>
                                      <p:cBhvr>
                                        <p:cTn dur="1" fill="hold">
                                          <p:stCondLst>
                                            <p:cond delay="500"/>
                                          </p:stCondLst>
                                        </p:cTn>
                                        <p:tgtEl>
                                          <p:spTgt spid="347"/>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55" name="Shape 355"/>
        <p:cNvGrpSpPr/>
        <p:nvPr/>
      </p:nvGrpSpPr>
      <p:grpSpPr>
        <a:xfrm>
          <a:off x="0" y="0"/>
          <a:ext cx="0" cy="0"/>
          <a:chOff x="0" y="0"/>
          <a:chExt cx="0" cy="0"/>
        </a:xfrm>
      </p:grpSpPr>
      <p:pic>
        <p:nvPicPr>
          <p:cNvPr id="356" name="Google Shape;356;p33"/>
          <p:cNvPicPr preferRelativeResize="0"/>
          <p:nvPr/>
        </p:nvPicPr>
        <p:blipFill>
          <a:blip r:embed="rId4">
            <a:alphaModFix/>
          </a:blip>
          <a:stretch>
            <a:fillRect/>
          </a:stretch>
        </p:blipFill>
        <p:spPr>
          <a:xfrm>
            <a:off x="0" y="-5773"/>
            <a:ext cx="9144000" cy="5149273"/>
          </a:xfrm>
          <a:prstGeom prst="rect">
            <a:avLst/>
          </a:prstGeom>
          <a:noFill/>
          <a:ln>
            <a:noFill/>
          </a:ln>
        </p:spPr>
      </p:pic>
      <p:pic>
        <p:nvPicPr>
          <p:cNvPr id="357" name="Google Shape;357;p33"/>
          <p:cNvPicPr preferRelativeResize="0"/>
          <p:nvPr/>
        </p:nvPicPr>
        <p:blipFill rotWithShape="1">
          <a:blip r:embed="rId5">
            <a:alphaModFix amt="86000"/>
          </a:blip>
          <a:srcRect b="12259" l="1987" r="44596" t="6769"/>
          <a:stretch/>
        </p:blipFill>
        <p:spPr>
          <a:xfrm>
            <a:off x="0" y="-5775"/>
            <a:ext cx="5086500" cy="5143500"/>
          </a:xfrm>
          <a:prstGeom prst="rect">
            <a:avLst/>
          </a:prstGeom>
          <a:noFill/>
          <a:ln>
            <a:noFill/>
          </a:ln>
        </p:spPr>
      </p:pic>
      <p:sp>
        <p:nvSpPr>
          <p:cNvPr id="358" name="Google Shape;358;p33">
            <a:hlinkClick/>
          </p:cNvPr>
          <p:cNvSpPr/>
          <p:nvPr/>
        </p:nvSpPr>
        <p:spPr>
          <a:xfrm>
            <a:off x="0" y="-5625"/>
            <a:ext cx="5086500" cy="5149200"/>
          </a:xfrm>
          <a:prstGeom prst="rect">
            <a:avLst/>
          </a:prstGeom>
          <a:solidFill>
            <a:srgbClr val="FCC379">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33"/>
          <p:cNvSpPr txBox="1"/>
          <p:nvPr/>
        </p:nvSpPr>
        <p:spPr>
          <a:xfrm>
            <a:off x="537375" y="522025"/>
            <a:ext cx="2733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360" name="Google Shape;360;p33"/>
          <p:cNvPicPr preferRelativeResize="0"/>
          <p:nvPr/>
        </p:nvPicPr>
        <p:blipFill rotWithShape="1">
          <a:blip r:embed="rId5">
            <a:alphaModFix amt="86000"/>
          </a:blip>
          <a:srcRect b="12259" l="55405" r="8784" t="6769"/>
          <a:stretch/>
        </p:blipFill>
        <p:spPr>
          <a:xfrm>
            <a:off x="5086350" y="-5775"/>
            <a:ext cx="3410100" cy="5149200"/>
          </a:xfrm>
          <a:prstGeom prst="rtTriangle">
            <a:avLst/>
          </a:prstGeom>
          <a:noFill/>
          <a:ln>
            <a:noFill/>
          </a:ln>
        </p:spPr>
      </p:pic>
      <p:sp>
        <p:nvSpPr>
          <p:cNvPr id="361" name="Google Shape;361;p33"/>
          <p:cNvSpPr/>
          <p:nvPr/>
        </p:nvSpPr>
        <p:spPr>
          <a:xfrm>
            <a:off x="5086350" y="-5775"/>
            <a:ext cx="3410100" cy="5143500"/>
          </a:xfrm>
          <a:prstGeom prst="rtTriangle">
            <a:avLst/>
          </a:prstGeom>
          <a:solidFill>
            <a:srgbClr val="FCC379">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33">
            <a:hlinkClick action="ppaction://hlinksldjump" r:id="rId6"/>
          </p:cNvPr>
          <p:cNvSpPr/>
          <p:nvPr/>
        </p:nvSpPr>
        <p:spPr>
          <a:xfrm>
            <a:off x="514350" y="102750"/>
            <a:ext cx="2381400" cy="705000"/>
          </a:xfrm>
          <a:prstGeom prst="rect">
            <a:avLst/>
          </a:prstGeom>
          <a:solidFill>
            <a:srgbClr val="E7B762">
              <a:alpha val="52940"/>
            </a:srgbClr>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Josefin Sans"/>
                <a:ea typeface="Josefin Sans"/>
                <a:cs typeface="Josefin Sans"/>
                <a:sym typeface="Josefin Sans"/>
              </a:rPr>
              <a:t>Explore more Non-Carbon</a:t>
            </a:r>
            <a:endParaRPr>
              <a:latin typeface="Josefin Sans"/>
              <a:ea typeface="Josefin Sans"/>
              <a:cs typeface="Josefin Sans"/>
              <a:sym typeface="Josefin Sans"/>
            </a:endParaRPr>
          </a:p>
        </p:txBody>
      </p:sp>
      <p:pic>
        <p:nvPicPr>
          <p:cNvPr id="363" name="Google Shape;363;p33"/>
          <p:cNvPicPr preferRelativeResize="0"/>
          <p:nvPr/>
        </p:nvPicPr>
        <p:blipFill>
          <a:blip r:embed="rId7">
            <a:alphaModFix/>
          </a:blip>
          <a:stretch>
            <a:fillRect/>
          </a:stretch>
        </p:blipFill>
        <p:spPr>
          <a:xfrm>
            <a:off x="2514600" y="1200150"/>
            <a:ext cx="4114800" cy="2743200"/>
          </a:xfrm>
          <a:prstGeom prst="rect">
            <a:avLst/>
          </a:prstGeom>
          <a:noFill/>
          <a:ln>
            <a:noFill/>
          </a:ln>
        </p:spPr>
      </p:pic>
      <p:pic>
        <p:nvPicPr>
          <p:cNvPr id="364" name="Google Shape;364;p33"/>
          <p:cNvPicPr preferRelativeResize="0"/>
          <p:nvPr/>
        </p:nvPicPr>
        <p:blipFill>
          <a:blip r:embed="rId8">
            <a:alphaModFix/>
          </a:blip>
          <a:stretch>
            <a:fillRect/>
          </a:stretch>
        </p:blipFill>
        <p:spPr>
          <a:xfrm>
            <a:off x="2514600" y="1200150"/>
            <a:ext cx="4114800" cy="2743200"/>
          </a:xfrm>
          <a:prstGeom prst="rect">
            <a:avLst/>
          </a:prstGeom>
          <a:noFill/>
          <a:ln>
            <a:noFill/>
          </a:ln>
        </p:spPr>
      </p:pic>
      <p:pic>
        <p:nvPicPr>
          <p:cNvPr id="365" name="Google Shape;365;p33"/>
          <p:cNvPicPr preferRelativeResize="0"/>
          <p:nvPr/>
        </p:nvPicPr>
        <p:blipFill>
          <a:blip r:embed="rId9">
            <a:alphaModFix/>
          </a:blip>
          <a:stretch>
            <a:fillRect/>
          </a:stretch>
        </p:blipFill>
        <p:spPr>
          <a:xfrm>
            <a:off x="2514600" y="1200150"/>
            <a:ext cx="4114800" cy="2743200"/>
          </a:xfrm>
          <a:prstGeom prst="rect">
            <a:avLst/>
          </a:prstGeom>
          <a:noFill/>
          <a:ln>
            <a:noFill/>
          </a:ln>
        </p:spPr>
      </p:pic>
      <p:sp>
        <p:nvSpPr>
          <p:cNvPr id="366" name="Google Shape;366;p33">
            <a:hlinkClick action="ppaction://hlinksldjump" r:id="rId10"/>
          </p:cNvPr>
          <p:cNvSpPr/>
          <p:nvPr/>
        </p:nvSpPr>
        <p:spPr>
          <a:xfrm>
            <a:off x="6248400" y="4335750"/>
            <a:ext cx="2400300" cy="705000"/>
          </a:xfrm>
          <a:prstGeom prst="rect">
            <a:avLst/>
          </a:prstGeom>
          <a:solidFill>
            <a:srgbClr val="E7B762">
              <a:alpha val="52940"/>
            </a:srgbClr>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Josefin Sans"/>
                <a:ea typeface="Josefin Sans"/>
                <a:cs typeface="Josefin Sans"/>
                <a:sym typeface="Josefin Sans"/>
              </a:rPr>
              <a:t>Move on to Carbon</a:t>
            </a:r>
            <a:endParaRPr>
              <a:latin typeface="Josefin Sans"/>
              <a:ea typeface="Josefin Sans"/>
              <a:cs typeface="Josefin Sans"/>
              <a:sym typeface="Josefin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4">
                                  <p:stCondLst>
                                    <p:cond delay="0"/>
                                  </p:stCondLst>
                                  <p:childTnLst>
                                    <p:set>
                                      <p:cBhvr>
                                        <p:cTn dur="1" fill="hold">
                                          <p:stCondLst>
                                            <p:cond delay="0"/>
                                          </p:stCondLst>
                                        </p:cTn>
                                        <p:tgtEl>
                                          <p:spTgt spid="365"/>
                                        </p:tgtEl>
                                        <p:attrNameLst>
                                          <p:attrName>style.visibility</p:attrName>
                                        </p:attrNameLst>
                                      </p:cBhvr>
                                      <p:to>
                                        <p:strVal val="visible"/>
                                      </p:to>
                                    </p:set>
                                    <p:anim calcmode="lin" valueType="num">
                                      <p:cBhvr additive="base">
                                        <p:cTn dur="500"/>
                                        <p:tgtEl>
                                          <p:spTgt spid="365"/>
                                        </p:tgtEl>
                                        <p:attrNameLst>
                                          <p:attrName>ppt_y</p:attrName>
                                        </p:attrNameLst>
                                      </p:cBhvr>
                                      <p:tavLst>
                                        <p:tav fmla="" tm="0">
                                          <p:val>
                                            <p:strVal val="#ppt_y+1"/>
                                          </p:val>
                                        </p:tav>
                                        <p:tav fmla="" tm="100000">
                                          <p:val>
                                            <p:strVal val="#ppt_y"/>
                                          </p:val>
                                        </p:tav>
                                      </p:tavLst>
                                    </p:anim>
                                  </p:childTnLst>
                                </p:cTn>
                              </p:par>
                              <p:par>
                                <p:cTn fill="hold" nodeType="withEffect" presetClass="emph" presetID="8" presetSubtype="0">
                                  <p:stCondLst>
                                    <p:cond delay="0"/>
                                  </p:stCondLst>
                                  <p:childTnLst>
                                    <p:animRot by="-21600000">
                                      <p:cBhvr>
                                        <p:cTn dur="500" fill="hold"/>
                                        <p:tgtEl>
                                          <p:spTgt spid="365"/>
                                        </p:tgtEl>
                                        <p:attrNameLst>
                                          <p:attrName>r</p:attrName>
                                        </p:attrNameLst>
                                      </p:cBhvr>
                                    </p:animRo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23" presetSubtype="32">
                                  <p:stCondLst>
                                    <p:cond delay="0"/>
                                  </p:stCondLst>
                                  <p:childTnLst>
                                    <p:anim calcmode="lin" valueType="num">
                                      <p:cBhvr additive="base">
                                        <p:cTn dur="500"/>
                                        <p:tgtEl>
                                          <p:spTgt spid="365"/>
                                        </p:tgtEl>
                                        <p:attrNameLst>
                                          <p:attrName>ppt_w</p:attrName>
                                        </p:attrNameLst>
                                      </p:cBhvr>
                                      <p:tavLst>
                                        <p:tav fmla="" tm="0">
                                          <p:val>
                                            <p:strVal val="#ppt_w"/>
                                          </p:val>
                                        </p:tav>
                                        <p:tav fmla="" tm="100000">
                                          <p:val>
                                            <p:strVal val="0"/>
                                          </p:val>
                                        </p:tav>
                                      </p:tavLst>
                                    </p:anim>
                                    <p:anim calcmode="lin" valueType="num">
                                      <p:cBhvr additive="base">
                                        <p:cTn dur="500"/>
                                        <p:tgtEl>
                                          <p:spTgt spid="365"/>
                                        </p:tgtEl>
                                        <p:attrNameLst>
                                          <p:attrName>ppt_h</p:attrName>
                                        </p:attrNameLst>
                                      </p:cBhvr>
                                      <p:tavLst>
                                        <p:tav fmla="" tm="0">
                                          <p:val>
                                            <p:strVal val="#ppt_h"/>
                                          </p:val>
                                        </p:tav>
                                        <p:tav fmla="" tm="100000">
                                          <p:val>
                                            <p:strVal val="0"/>
                                          </p:val>
                                        </p:tav>
                                      </p:tavLst>
                                    </p:anim>
                                    <p:set>
                                      <p:cBhvr>
                                        <p:cTn dur="1" fill="hold">
                                          <p:stCondLst>
                                            <p:cond delay="500"/>
                                          </p:stCondLst>
                                        </p:cTn>
                                        <p:tgtEl>
                                          <p:spTgt spid="365"/>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23" presetSubtype="32">
                                  <p:stCondLst>
                                    <p:cond delay="0"/>
                                  </p:stCondLst>
                                  <p:childTnLst>
                                    <p:anim calcmode="lin" valueType="num">
                                      <p:cBhvr additive="base">
                                        <p:cTn dur="500"/>
                                        <p:tgtEl>
                                          <p:spTgt spid="364"/>
                                        </p:tgtEl>
                                        <p:attrNameLst>
                                          <p:attrName>ppt_w</p:attrName>
                                        </p:attrNameLst>
                                      </p:cBhvr>
                                      <p:tavLst>
                                        <p:tav fmla="" tm="0">
                                          <p:val>
                                            <p:strVal val="#ppt_w"/>
                                          </p:val>
                                        </p:tav>
                                        <p:tav fmla="" tm="100000">
                                          <p:val>
                                            <p:strVal val="0"/>
                                          </p:val>
                                        </p:tav>
                                      </p:tavLst>
                                    </p:anim>
                                    <p:anim calcmode="lin" valueType="num">
                                      <p:cBhvr additive="base">
                                        <p:cTn dur="500"/>
                                        <p:tgtEl>
                                          <p:spTgt spid="364"/>
                                        </p:tgtEl>
                                        <p:attrNameLst>
                                          <p:attrName>ppt_h</p:attrName>
                                        </p:attrNameLst>
                                      </p:cBhvr>
                                      <p:tavLst>
                                        <p:tav fmla="" tm="0">
                                          <p:val>
                                            <p:strVal val="#ppt_h"/>
                                          </p:val>
                                        </p:tav>
                                        <p:tav fmla="" tm="100000">
                                          <p:val>
                                            <p:strVal val="0"/>
                                          </p:val>
                                        </p:tav>
                                      </p:tavLst>
                                    </p:anim>
                                    <p:set>
                                      <p:cBhvr>
                                        <p:cTn dur="1" fill="hold">
                                          <p:stCondLst>
                                            <p:cond delay="500"/>
                                          </p:stCondLst>
                                        </p:cTn>
                                        <p:tgtEl>
                                          <p:spTgt spid="364"/>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23" presetSubtype="32">
                                  <p:stCondLst>
                                    <p:cond delay="0"/>
                                  </p:stCondLst>
                                  <p:childTnLst>
                                    <p:anim calcmode="lin" valueType="num">
                                      <p:cBhvr additive="base">
                                        <p:cTn dur="500"/>
                                        <p:tgtEl>
                                          <p:spTgt spid="363"/>
                                        </p:tgtEl>
                                        <p:attrNameLst>
                                          <p:attrName>ppt_w</p:attrName>
                                        </p:attrNameLst>
                                      </p:cBhvr>
                                      <p:tavLst>
                                        <p:tav fmla="" tm="0">
                                          <p:val>
                                            <p:strVal val="#ppt_w"/>
                                          </p:val>
                                        </p:tav>
                                        <p:tav fmla="" tm="100000">
                                          <p:val>
                                            <p:strVal val="0"/>
                                          </p:val>
                                        </p:tav>
                                      </p:tavLst>
                                    </p:anim>
                                    <p:anim calcmode="lin" valueType="num">
                                      <p:cBhvr additive="base">
                                        <p:cTn dur="500"/>
                                        <p:tgtEl>
                                          <p:spTgt spid="363"/>
                                        </p:tgtEl>
                                        <p:attrNameLst>
                                          <p:attrName>ppt_h</p:attrName>
                                        </p:attrNameLst>
                                      </p:cBhvr>
                                      <p:tavLst>
                                        <p:tav fmla="" tm="0">
                                          <p:val>
                                            <p:strVal val="#ppt_h"/>
                                          </p:val>
                                        </p:tav>
                                        <p:tav fmla="" tm="100000">
                                          <p:val>
                                            <p:strVal val="0"/>
                                          </p:val>
                                        </p:tav>
                                      </p:tavLst>
                                    </p:anim>
                                    <p:set>
                                      <p:cBhvr>
                                        <p:cTn dur="1" fill="hold">
                                          <p:stCondLst>
                                            <p:cond delay="500"/>
                                          </p:stCondLst>
                                        </p:cTn>
                                        <p:tgtEl>
                                          <p:spTgt spid="363"/>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70" name="Shape 370"/>
        <p:cNvGrpSpPr/>
        <p:nvPr/>
      </p:nvGrpSpPr>
      <p:grpSpPr>
        <a:xfrm>
          <a:off x="0" y="0"/>
          <a:ext cx="0" cy="0"/>
          <a:chOff x="0" y="0"/>
          <a:chExt cx="0" cy="0"/>
        </a:xfrm>
      </p:grpSpPr>
      <p:pic>
        <p:nvPicPr>
          <p:cNvPr id="371" name="Google Shape;371;p34"/>
          <p:cNvPicPr preferRelativeResize="0"/>
          <p:nvPr/>
        </p:nvPicPr>
        <p:blipFill>
          <a:blip r:embed="rId4">
            <a:alphaModFix/>
          </a:blip>
          <a:stretch>
            <a:fillRect/>
          </a:stretch>
        </p:blipFill>
        <p:spPr>
          <a:xfrm>
            <a:off x="0" y="-5773"/>
            <a:ext cx="9144000" cy="5149273"/>
          </a:xfrm>
          <a:prstGeom prst="rect">
            <a:avLst/>
          </a:prstGeom>
          <a:noFill/>
          <a:ln>
            <a:noFill/>
          </a:ln>
        </p:spPr>
      </p:pic>
      <p:pic>
        <p:nvPicPr>
          <p:cNvPr id="372" name="Google Shape;372;p34"/>
          <p:cNvPicPr preferRelativeResize="0"/>
          <p:nvPr/>
        </p:nvPicPr>
        <p:blipFill rotWithShape="1">
          <a:blip r:embed="rId5">
            <a:alphaModFix amt="86000"/>
          </a:blip>
          <a:srcRect b="12259" l="1987" r="1987" t="6769"/>
          <a:stretch/>
        </p:blipFill>
        <p:spPr>
          <a:xfrm>
            <a:off x="0" y="-5775"/>
            <a:ext cx="9144000" cy="5185150"/>
          </a:xfrm>
          <a:prstGeom prst="rect">
            <a:avLst/>
          </a:prstGeom>
          <a:noFill/>
          <a:ln>
            <a:noFill/>
          </a:ln>
        </p:spPr>
      </p:pic>
      <p:sp>
        <p:nvSpPr>
          <p:cNvPr id="373" name="Google Shape;373;p34"/>
          <p:cNvSpPr/>
          <p:nvPr/>
        </p:nvSpPr>
        <p:spPr>
          <a:xfrm>
            <a:off x="0" y="-5800"/>
            <a:ext cx="5086500" cy="5185200"/>
          </a:xfrm>
          <a:prstGeom prst="rect">
            <a:avLst/>
          </a:prstGeom>
          <a:solidFill>
            <a:srgbClr val="FCC379">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34"/>
          <p:cNvSpPr txBox="1"/>
          <p:nvPr/>
        </p:nvSpPr>
        <p:spPr>
          <a:xfrm>
            <a:off x="537375" y="522025"/>
            <a:ext cx="2733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375" name="Google Shape;375;p34"/>
          <p:cNvSpPr/>
          <p:nvPr/>
        </p:nvSpPr>
        <p:spPr>
          <a:xfrm>
            <a:off x="5086350" y="-5750"/>
            <a:ext cx="4057500" cy="5185200"/>
          </a:xfrm>
          <a:prstGeom prst="rtTriangle">
            <a:avLst/>
          </a:prstGeom>
          <a:solidFill>
            <a:srgbClr val="FCC379">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76" name="Google Shape;376;p34"/>
          <p:cNvPicPr preferRelativeResize="0"/>
          <p:nvPr/>
        </p:nvPicPr>
        <p:blipFill>
          <a:blip r:embed="rId6">
            <a:alphaModFix/>
          </a:blip>
          <a:stretch>
            <a:fillRect/>
          </a:stretch>
        </p:blipFill>
        <p:spPr>
          <a:xfrm>
            <a:off x="5882085" y="1374100"/>
            <a:ext cx="1013252" cy="2392399"/>
          </a:xfrm>
          <a:prstGeom prst="rect">
            <a:avLst/>
          </a:prstGeom>
          <a:noFill/>
          <a:ln>
            <a:noFill/>
          </a:ln>
        </p:spPr>
      </p:pic>
      <p:pic>
        <p:nvPicPr>
          <p:cNvPr id="377" name="Google Shape;377;p34">
            <a:hlinkClick action="ppaction://hlinksldjump" r:id="rId7"/>
          </p:cNvPr>
          <p:cNvPicPr preferRelativeResize="0"/>
          <p:nvPr/>
        </p:nvPicPr>
        <p:blipFill>
          <a:blip r:embed="rId8">
            <a:alphaModFix/>
          </a:blip>
          <a:stretch>
            <a:fillRect/>
          </a:stretch>
        </p:blipFill>
        <p:spPr>
          <a:xfrm>
            <a:off x="166625" y="91577"/>
            <a:ext cx="1837965" cy="1225300"/>
          </a:xfrm>
          <a:prstGeom prst="rect">
            <a:avLst/>
          </a:prstGeom>
          <a:noFill/>
          <a:ln>
            <a:noFill/>
          </a:ln>
        </p:spPr>
      </p:pic>
      <p:pic>
        <p:nvPicPr>
          <p:cNvPr id="378" name="Google Shape;378;p34"/>
          <p:cNvPicPr preferRelativeResize="0"/>
          <p:nvPr/>
        </p:nvPicPr>
        <p:blipFill>
          <a:blip r:embed="rId9">
            <a:alphaModFix/>
          </a:blip>
          <a:stretch>
            <a:fillRect/>
          </a:stretch>
        </p:blipFill>
        <p:spPr>
          <a:xfrm>
            <a:off x="2146638" y="91562"/>
            <a:ext cx="1837975" cy="1225336"/>
          </a:xfrm>
          <a:prstGeom prst="rect">
            <a:avLst/>
          </a:prstGeom>
          <a:noFill/>
          <a:ln>
            <a:noFill/>
          </a:ln>
        </p:spPr>
      </p:pic>
      <p:pic>
        <p:nvPicPr>
          <p:cNvPr id="379" name="Google Shape;379;p34"/>
          <p:cNvPicPr preferRelativeResize="0"/>
          <p:nvPr/>
        </p:nvPicPr>
        <p:blipFill>
          <a:blip r:embed="rId10">
            <a:alphaModFix/>
          </a:blip>
          <a:stretch>
            <a:fillRect/>
          </a:stretch>
        </p:blipFill>
        <p:spPr>
          <a:xfrm>
            <a:off x="7155827" y="3829499"/>
            <a:ext cx="1837921" cy="1225300"/>
          </a:xfrm>
          <a:prstGeom prst="rect">
            <a:avLst/>
          </a:prstGeom>
          <a:noFill/>
          <a:ln>
            <a:noFill/>
          </a:ln>
        </p:spPr>
      </p:pic>
      <p:pic>
        <p:nvPicPr>
          <p:cNvPr id="380" name="Google Shape;380;p34"/>
          <p:cNvPicPr preferRelativeResize="0"/>
          <p:nvPr/>
        </p:nvPicPr>
        <p:blipFill>
          <a:blip r:embed="rId11">
            <a:alphaModFix/>
          </a:blip>
          <a:stretch>
            <a:fillRect/>
          </a:stretch>
        </p:blipFill>
        <p:spPr>
          <a:xfrm>
            <a:off x="4126675" y="91539"/>
            <a:ext cx="1837980" cy="1225300"/>
          </a:xfrm>
          <a:prstGeom prst="rect">
            <a:avLst/>
          </a:prstGeom>
          <a:noFill/>
          <a:ln>
            <a:noFill/>
          </a:ln>
        </p:spPr>
      </p:pic>
      <p:pic>
        <p:nvPicPr>
          <p:cNvPr id="381" name="Google Shape;381;p34"/>
          <p:cNvPicPr preferRelativeResize="0"/>
          <p:nvPr/>
        </p:nvPicPr>
        <p:blipFill>
          <a:blip r:embed="rId12">
            <a:alphaModFix/>
          </a:blip>
          <a:stretch>
            <a:fillRect/>
          </a:stretch>
        </p:blipFill>
        <p:spPr>
          <a:xfrm>
            <a:off x="3192475" y="3829502"/>
            <a:ext cx="1837975" cy="1225297"/>
          </a:xfrm>
          <a:prstGeom prst="rect">
            <a:avLst/>
          </a:prstGeom>
          <a:noFill/>
          <a:ln>
            <a:noFill/>
          </a:ln>
        </p:spPr>
      </p:pic>
      <p:pic>
        <p:nvPicPr>
          <p:cNvPr id="382" name="Google Shape;382;p34"/>
          <p:cNvPicPr preferRelativeResize="0"/>
          <p:nvPr/>
        </p:nvPicPr>
        <p:blipFill>
          <a:blip r:embed="rId13">
            <a:alphaModFix/>
          </a:blip>
          <a:stretch>
            <a:fillRect/>
          </a:stretch>
        </p:blipFill>
        <p:spPr>
          <a:xfrm>
            <a:off x="5174138" y="3829550"/>
            <a:ext cx="1837975" cy="1225297"/>
          </a:xfrm>
          <a:prstGeom prst="rect">
            <a:avLst/>
          </a:prstGeom>
          <a:noFill/>
          <a:ln>
            <a:noFill/>
          </a:ln>
        </p:spPr>
      </p:pic>
      <p:pic>
        <p:nvPicPr>
          <p:cNvPr id="383" name="Google Shape;383;p34"/>
          <p:cNvPicPr preferRelativeResize="0"/>
          <p:nvPr/>
        </p:nvPicPr>
        <p:blipFill>
          <a:blip r:embed="rId14">
            <a:alphaModFix/>
          </a:blip>
          <a:stretch>
            <a:fillRect/>
          </a:stretch>
        </p:blipFill>
        <p:spPr>
          <a:xfrm>
            <a:off x="2248675" y="1376975"/>
            <a:ext cx="3588600" cy="2392400"/>
          </a:xfrm>
          <a:prstGeom prst="rect">
            <a:avLst/>
          </a:prstGeom>
          <a:noFill/>
          <a:ln>
            <a:noFill/>
          </a:ln>
        </p:spPr>
      </p:pic>
      <p:cxnSp>
        <p:nvCxnSpPr>
          <p:cNvPr id="384" name="Google Shape;384;p34"/>
          <p:cNvCxnSpPr>
            <a:stCxn id="377" idx="2"/>
          </p:cNvCxnSpPr>
          <p:nvPr/>
        </p:nvCxnSpPr>
        <p:spPr>
          <a:xfrm flipH="1" rot="-5400000">
            <a:off x="797907" y="1604577"/>
            <a:ext cx="2100900" cy="1525500"/>
          </a:xfrm>
          <a:prstGeom prst="curvedConnector3">
            <a:avLst>
              <a:gd fmla="val 50000" name="adj1"/>
            </a:avLst>
          </a:prstGeom>
          <a:noFill/>
          <a:ln cap="flat" cmpd="sng" w="9525">
            <a:solidFill>
              <a:schemeClr val="dk2"/>
            </a:solidFill>
            <a:prstDash val="solid"/>
            <a:round/>
            <a:headEnd len="med" w="med" type="none"/>
            <a:tailEnd len="med" w="med" type="none"/>
          </a:ln>
        </p:spPr>
      </p:cxnSp>
      <p:cxnSp>
        <p:nvCxnSpPr>
          <p:cNvPr id="385" name="Google Shape;385;p34"/>
          <p:cNvCxnSpPr>
            <a:stCxn id="378" idx="2"/>
          </p:cNvCxnSpPr>
          <p:nvPr/>
        </p:nvCxnSpPr>
        <p:spPr>
          <a:xfrm flipH="1" rot="-5400000">
            <a:off x="2112825" y="2269698"/>
            <a:ext cx="2100900" cy="195300"/>
          </a:xfrm>
          <a:prstGeom prst="curvedConnector3">
            <a:avLst>
              <a:gd fmla="val 50000" name="adj1"/>
            </a:avLst>
          </a:prstGeom>
          <a:noFill/>
          <a:ln cap="flat" cmpd="sng" w="9525">
            <a:solidFill>
              <a:schemeClr val="dk2"/>
            </a:solidFill>
            <a:prstDash val="solid"/>
            <a:round/>
            <a:headEnd len="med" w="med" type="none"/>
            <a:tailEnd len="med" w="med" type="none"/>
          </a:ln>
        </p:spPr>
      </p:cxnSp>
      <p:cxnSp>
        <p:nvCxnSpPr>
          <p:cNvPr id="386" name="Google Shape;386;p34"/>
          <p:cNvCxnSpPr>
            <a:stCxn id="380" idx="2"/>
          </p:cNvCxnSpPr>
          <p:nvPr/>
        </p:nvCxnSpPr>
        <p:spPr>
          <a:xfrm rot="5400000">
            <a:off x="3612565" y="1996039"/>
            <a:ext cx="2112300" cy="753900"/>
          </a:xfrm>
          <a:prstGeom prst="curvedConnector3">
            <a:avLst>
              <a:gd fmla="val 50000" name="adj1"/>
            </a:avLst>
          </a:prstGeom>
          <a:noFill/>
          <a:ln cap="flat" cmpd="sng" w="9525">
            <a:solidFill>
              <a:schemeClr val="dk2"/>
            </a:solidFill>
            <a:prstDash val="solid"/>
            <a:round/>
            <a:headEnd len="med" w="med" type="none"/>
            <a:tailEnd len="med" w="med" type="none"/>
          </a:ln>
        </p:spPr>
      </p:cxnSp>
      <p:cxnSp>
        <p:nvCxnSpPr>
          <p:cNvPr id="387" name="Google Shape;387;p34"/>
          <p:cNvCxnSpPr>
            <a:stCxn id="376" idx="3"/>
            <a:endCxn id="379" idx="0"/>
          </p:cNvCxnSpPr>
          <p:nvPr/>
        </p:nvCxnSpPr>
        <p:spPr>
          <a:xfrm>
            <a:off x="6895337" y="2570299"/>
            <a:ext cx="1179300" cy="1259100"/>
          </a:xfrm>
          <a:prstGeom prst="bentConnector2">
            <a:avLst/>
          </a:prstGeom>
          <a:noFill/>
          <a:ln cap="flat" cmpd="sng" w="9525">
            <a:solidFill>
              <a:schemeClr val="dk2"/>
            </a:solidFill>
            <a:prstDash val="solid"/>
            <a:round/>
            <a:headEnd len="med" w="med" type="none"/>
            <a:tailEnd len="med" w="med" type="none"/>
          </a:ln>
        </p:spPr>
      </p:cxnSp>
      <p:cxnSp>
        <p:nvCxnSpPr>
          <p:cNvPr id="388" name="Google Shape;388;p34"/>
          <p:cNvCxnSpPr>
            <a:endCxn id="382" idx="0"/>
          </p:cNvCxnSpPr>
          <p:nvPr/>
        </p:nvCxnSpPr>
        <p:spPr>
          <a:xfrm>
            <a:off x="5602925" y="3417650"/>
            <a:ext cx="490200" cy="411900"/>
          </a:xfrm>
          <a:prstGeom prst="bentConnector2">
            <a:avLst/>
          </a:prstGeom>
          <a:noFill/>
          <a:ln cap="flat" cmpd="sng" w="9525">
            <a:solidFill>
              <a:schemeClr val="dk2"/>
            </a:solidFill>
            <a:prstDash val="solid"/>
            <a:round/>
            <a:headEnd len="med" w="med" type="none"/>
            <a:tailEnd len="med" w="med" type="none"/>
          </a:ln>
        </p:spPr>
      </p:cxnSp>
      <p:cxnSp>
        <p:nvCxnSpPr>
          <p:cNvPr id="389" name="Google Shape;389;p34"/>
          <p:cNvCxnSpPr>
            <a:stCxn id="381" idx="0"/>
          </p:cNvCxnSpPr>
          <p:nvPr/>
        </p:nvCxnSpPr>
        <p:spPr>
          <a:xfrm flipH="1" rot="10800000">
            <a:off x="4111463" y="3417902"/>
            <a:ext cx="662100" cy="411600"/>
          </a:xfrm>
          <a:prstGeom prst="straightConnector1">
            <a:avLst/>
          </a:prstGeom>
          <a:noFill/>
          <a:ln cap="flat" cmpd="sng" w="9525">
            <a:solidFill>
              <a:schemeClr val="dk2"/>
            </a:solidFill>
            <a:prstDash val="solid"/>
            <a:round/>
            <a:headEnd len="med" w="med" type="none"/>
            <a:tailEnd len="med" w="med" type="none"/>
          </a:ln>
        </p:spPr>
      </p:cxnSp>
      <p:sp>
        <p:nvSpPr>
          <p:cNvPr id="390" name="Google Shape;390;p34"/>
          <p:cNvSpPr txBox="1"/>
          <p:nvPr/>
        </p:nvSpPr>
        <p:spPr>
          <a:xfrm>
            <a:off x="5345225" y="1739125"/>
            <a:ext cx="4017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000"/>
              <a:t>😳</a:t>
            </a:r>
            <a:endParaRPr sz="2000"/>
          </a:p>
        </p:txBody>
      </p:sp>
      <p:sp>
        <p:nvSpPr>
          <p:cNvPr id="391" name="Google Shape;391;p34"/>
          <p:cNvSpPr txBox="1"/>
          <p:nvPr/>
        </p:nvSpPr>
        <p:spPr>
          <a:xfrm>
            <a:off x="4008375" y="1587125"/>
            <a:ext cx="4764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lang="en" sz="2000">
                <a:solidFill>
                  <a:schemeClr val="dk1"/>
                </a:solidFill>
              </a:rPr>
              <a:t>😰</a:t>
            </a:r>
            <a:endParaRPr sz="2000"/>
          </a:p>
        </p:txBody>
      </p:sp>
      <p:sp>
        <p:nvSpPr>
          <p:cNvPr id="392" name="Google Shape;392;p34"/>
          <p:cNvSpPr txBox="1"/>
          <p:nvPr/>
        </p:nvSpPr>
        <p:spPr>
          <a:xfrm>
            <a:off x="5882075" y="852750"/>
            <a:ext cx="1282200" cy="585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600"/>
              <a:t>😟😵</a:t>
            </a:r>
            <a:endParaRPr sz="2600"/>
          </a:p>
        </p:txBody>
      </p:sp>
      <p:pic>
        <p:nvPicPr>
          <p:cNvPr id="393" name="Google Shape;393;p34"/>
          <p:cNvPicPr preferRelativeResize="0"/>
          <p:nvPr/>
        </p:nvPicPr>
        <p:blipFill>
          <a:blip r:embed="rId11">
            <a:alphaModFix/>
          </a:blip>
          <a:stretch>
            <a:fillRect/>
          </a:stretch>
        </p:blipFill>
        <p:spPr>
          <a:xfrm>
            <a:off x="2929697" y="1467996"/>
            <a:ext cx="3315600" cy="2210370"/>
          </a:xfrm>
          <a:prstGeom prst="rect">
            <a:avLst/>
          </a:prstGeom>
          <a:noFill/>
          <a:ln>
            <a:noFill/>
          </a:ln>
        </p:spPr>
      </p:pic>
      <p:pic>
        <p:nvPicPr>
          <p:cNvPr id="394" name="Google Shape;394;p34"/>
          <p:cNvPicPr preferRelativeResize="0"/>
          <p:nvPr/>
        </p:nvPicPr>
        <p:blipFill>
          <a:blip r:embed="rId9">
            <a:alphaModFix/>
          </a:blip>
          <a:stretch>
            <a:fillRect/>
          </a:stretch>
        </p:blipFill>
        <p:spPr>
          <a:xfrm>
            <a:off x="2929750" y="1468028"/>
            <a:ext cx="3315473" cy="2210375"/>
          </a:xfrm>
          <a:prstGeom prst="rect">
            <a:avLst/>
          </a:prstGeom>
          <a:noFill/>
          <a:ln>
            <a:noFill/>
          </a:ln>
        </p:spPr>
      </p:pic>
      <p:pic>
        <p:nvPicPr>
          <p:cNvPr id="395" name="Google Shape;395;p34"/>
          <p:cNvPicPr preferRelativeResize="0"/>
          <p:nvPr/>
        </p:nvPicPr>
        <p:blipFill>
          <a:blip r:embed="rId8">
            <a:alphaModFix/>
          </a:blip>
          <a:stretch>
            <a:fillRect/>
          </a:stretch>
        </p:blipFill>
        <p:spPr>
          <a:xfrm>
            <a:off x="2929760" y="1469724"/>
            <a:ext cx="3315475" cy="221031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395"/>
                                        </p:tgtEl>
                                        <p:attrNameLst>
                                          <p:attrName>style.visibility</p:attrName>
                                        </p:attrNameLst>
                                      </p:cBhvr>
                                      <p:to>
                                        <p:strVal val="visible"/>
                                      </p:to>
                                    </p:set>
                                    <p:anim calcmode="lin" valueType="num">
                                      <p:cBhvr additive="base">
                                        <p:cTn dur="500"/>
                                        <p:tgtEl>
                                          <p:spTgt spid="395"/>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xit" presetID="2" presetSubtype="8">
                                  <p:stCondLst>
                                    <p:cond delay="0"/>
                                  </p:stCondLst>
                                  <p:childTnLst>
                                    <p:anim calcmode="lin" valueType="num">
                                      <p:cBhvr additive="base">
                                        <p:cTn dur="500"/>
                                        <p:tgtEl>
                                          <p:spTgt spid="395"/>
                                        </p:tgtEl>
                                        <p:attrNameLst>
                                          <p:attrName>ppt_x</p:attrName>
                                        </p:attrNameLst>
                                      </p:cBhvr>
                                      <p:tavLst>
                                        <p:tav fmla="" tm="0">
                                          <p:val>
                                            <p:strVal val="#ppt_x"/>
                                          </p:val>
                                        </p:tav>
                                        <p:tav fmla="" tm="100000">
                                          <p:val>
                                            <p:strVal val="#ppt_x-1"/>
                                          </p:val>
                                        </p:tav>
                                      </p:tavLst>
                                    </p:anim>
                                    <p:set>
                                      <p:cBhvr>
                                        <p:cTn dur="1" fill="hold">
                                          <p:stCondLst>
                                            <p:cond delay="500"/>
                                          </p:stCondLst>
                                        </p:cTn>
                                        <p:tgtEl>
                                          <p:spTgt spid="395"/>
                                        </p:tgtEl>
                                        <p:attrNameLst>
                                          <p:attrName>style.visibility</p:attrName>
                                        </p:attrNameLst>
                                      </p:cBhvr>
                                      <p:to>
                                        <p:strVal val="hidden"/>
                                      </p:to>
                                    </p:set>
                                  </p:childTnLst>
                                </p:cTn>
                              </p:par>
                              <p:par>
                                <p:cTn fill="hold" nodeType="withEffect" presetClass="entr" presetID="2" presetSubtype="2">
                                  <p:stCondLst>
                                    <p:cond delay="0"/>
                                  </p:stCondLst>
                                  <p:childTnLst>
                                    <p:set>
                                      <p:cBhvr>
                                        <p:cTn dur="1" fill="hold">
                                          <p:stCondLst>
                                            <p:cond delay="0"/>
                                          </p:stCondLst>
                                        </p:cTn>
                                        <p:tgtEl>
                                          <p:spTgt spid="377"/>
                                        </p:tgtEl>
                                        <p:attrNameLst>
                                          <p:attrName>style.visibility</p:attrName>
                                        </p:attrNameLst>
                                      </p:cBhvr>
                                      <p:to>
                                        <p:strVal val="visible"/>
                                      </p:to>
                                    </p:set>
                                    <p:anim calcmode="lin" valueType="num">
                                      <p:cBhvr additive="base">
                                        <p:cTn dur="500"/>
                                        <p:tgtEl>
                                          <p:spTgt spid="377"/>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384"/>
                                        </p:tgtEl>
                                        <p:attrNameLst>
                                          <p:attrName>style.visibility</p:attrName>
                                        </p:attrNameLst>
                                      </p:cBhvr>
                                      <p:to>
                                        <p:strVal val="visible"/>
                                      </p:to>
                                    </p:set>
                                    <p:anim calcmode="lin" valueType="num">
                                      <p:cBhvr additive="base">
                                        <p:cTn dur="500"/>
                                        <p:tgtEl>
                                          <p:spTgt spid="384"/>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394"/>
                                        </p:tgtEl>
                                        <p:attrNameLst>
                                          <p:attrName>style.visibility</p:attrName>
                                        </p:attrNameLst>
                                      </p:cBhvr>
                                      <p:to>
                                        <p:strVal val="visible"/>
                                      </p:to>
                                    </p:set>
                                    <p:anim calcmode="lin" valueType="num">
                                      <p:cBhvr additive="base">
                                        <p:cTn dur="500"/>
                                        <p:tgtEl>
                                          <p:spTgt spid="394"/>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xit" presetID="2" presetSubtype="8">
                                  <p:stCondLst>
                                    <p:cond delay="0"/>
                                  </p:stCondLst>
                                  <p:childTnLst>
                                    <p:anim calcmode="lin" valueType="num">
                                      <p:cBhvr additive="base">
                                        <p:cTn dur="500"/>
                                        <p:tgtEl>
                                          <p:spTgt spid="394"/>
                                        </p:tgtEl>
                                        <p:attrNameLst>
                                          <p:attrName>ppt_x</p:attrName>
                                        </p:attrNameLst>
                                      </p:cBhvr>
                                      <p:tavLst>
                                        <p:tav fmla="" tm="0">
                                          <p:val>
                                            <p:strVal val="#ppt_x"/>
                                          </p:val>
                                        </p:tav>
                                        <p:tav fmla="" tm="100000">
                                          <p:val>
                                            <p:strVal val="#ppt_x-1"/>
                                          </p:val>
                                        </p:tav>
                                      </p:tavLst>
                                    </p:anim>
                                    <p:set>
                                      <p:cBhvr>
                                        <p:cTn dur="1" fill="hold">
                                          <p:stCondLst>
                                            <p:cond delay="500"/>
                                          </p:stCondLst>
                                        </p:cTn>
                                        <p:tgtEl>
                                          <p:spTgt spid="394"/>
                                        </p:tgtEl>
                                        <p:attrNameLst>
                                          <p:attrName>style.visibility</p:attrName>
                                        </p:attrNameLst>
                                      </p:cBhvr>
                                      <p:to>
                                        <p:strVal val="hidden"/>
                                      </p:to>
                                    </p:set>
                                  </p:childTnLst>
                                </p:cTn>
                              </p:par>
                              <p:par>
                                <p:cTn fill="hold" nodeType="withEffect" presetClass="entr" presetID="2" presetSubtype="2">
                                  <p:stCondLst>
                                    <p:cond delay="0"/>
                                  </p:stCondLst>
                                  <p:childTnLst>
                                    <p:set>
                                      <p:cBhvr>
                                        <p:cTn dur="1" fill="hold">
                                          <p:stCondLst>
                                            <p:cond delay="0"/>
                                          </p:stCondLst>
                                        </p:cTn>
                                        <p:tgtEl>
                                          <p:spTgt spid="378"/>
                                        </p:tgtEl>
                                        <p:attrNameLst>
                                          <p:attrName>style.visibility</p:attrName>
                                        </p:attrNameLst>
                                      </p:cBhvr>
                                      <p:to>
                                        <p:strVal val="visible"/>
                                      </p:to>
                                    </p:set>
                                    <p:anim calcmode="lin" valueType="num">
                                      <p:cBhvr additive="base">
                                        <p:cTn dur="500"/>
                                        <p:tgtEl>
                                          <p:spTgt spid="378"/>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385"/>
                                        </p:tgtEl>
                                        <p:attrNameLst>
                                          <p:attrName>style.visibility</p:attrName>
                                        </p:attrNameLst>
                                      </p:cBhvr>
                                      <p:to>
                                        <p:strVal val="visible"/>
                                      </p:to>
                                    </p:set>
                                    <p:anim calcmode="lin" valueType="num">
                                      <p:cBhvr additive="base">
                                        <p:cTn dur="500"/>
                                        <p:tgtEl>
                                          <p:spTgt spid="385"/>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393"/>
                                        </p:tgtEl>
                                        <p:attrNameLst>
                                          <p:attrName>style.visibility</p:attrName>
                                        </p:attrNameLst>
                                      </p:cBhvr>
                                      <p:to>
                                        <p:strVal val="visible"/>
                                      </p:to>
                                    </p:set>
                                    <p:anim calcmode="lin" valueType="num">
                                      <p:cBhvr additive="base">
                                        <p:cTn dur="500"/>
                                        <p:tgtEl>
                                          <p:spTgt spid="393"/>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xit" presetID="2" presetSubtype="8">
                                  <p:stCondLst>
                                    <p:cond delay="0"/>
                                  </p:stCondLst>
                                  <p:childTnLst>
                                    <p:anim calcmode="lin" valueType="num">
                                      <p:cBhvr additive="base">
                                        <p:cTn dur="500"/>
                                        <p:tgtEl>
                                          <p:spTgt spid="393"/>
                                        </p:tgtEl>
                                        <p:attrNameLst>
                                          <p:attrName>ppt_x</p:attrName>
                                        </p:attrNameLst>
                                      </p:cBhvr>
                                      <p:tavLst>
                                        <p:tav fmla="" tm="0">
                                          <p:val>
                                            <p:strVal val="#ppt_x"/>
                                          </p:val>
                                        </p:tav>
                                        <p:tav fmla="" tm="100000">
                                          <p:val>
                                            <p:strVal val="#ppt_x-1"/>
                                          </p:val>
                                        </p:tav>
                                      </p:tavLst>
                                    </p:anim>
                                    <p:set>
                                      <p:cBhvr>
                                        <p:cTn dur="1" fill="hold">
                                          <p:stCondLst>
                                            <p:cond delay="500"/>
                                          </p:stCondLst>
                                        </p:cTn>
                                        <p:tgtEl>
                                          <p:spTgt spid="393"/>
                                        </p:tgtEl>
                                        <p:attrNameLst>
                                          <p:attrName>style.visibility</p:attrName>
                                        </p:attrNameLst>
                                      </p:cBhvr>
                                      <p:to>
                                        <p:strVal val="hidden"/>
                                      </p:to>
                                    </p:set>
                                  </p:childTnLst>
                                </p:cTn>
                              </p:par>
                              <p:par>
                                <p:cTn fill="hold" nodeType="withEffect" presetClass="entr" presetID="2" presetSubtype="2">
                                  <p:stCondLst>
                                    <p:cond delay="0"/>
                                  </p:stCondLst>
                                  <p:childTnLst>
                                    <p:set>
                                      <p:cBhvr>
                                        <p:cTn dur="1" fill="hold">
                                          <p:stCondLst>
                                            <p:cond delay="0"/>
                                          </p:stCondLst>
                                        </p:cTn>
                                        <p:tgtEl>
                                          <p:spTgt spid="380"/>
                                        </p:tgtEl>
                                        <p:attrNameLst>
                                          <p:attrName>style.visibility</p:attrName>
                                        </p:attrNameLst>
                                      </p:cBhvr>
                                      <p:to>
                                        <p:strVal val="visible"/>
                                      </p:to>
                                    </p:set>
                                    <p:anim calcmode="lin" valueType="num">
                                      <p:cBhvr additive="base">
                                        <p:cTn dur="500"/>
                                        <p:tgtEl>
                                          <p:spTgt spid="380"/>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386"/>
                                        </p:tgtEl>
                                        <p:attrNameLst>
                                          <p:attrName>style.visibility</p:attrName>
                                        </p:attrNameLst>
                                      </p:cBhvr>
                                      <p:to>
                                        <p:strVal val="visible"/>
                                      </p:to>
                                    </p:set>
                                    <p:anim calcmode="lin" valueType="num">
                                      <p:cBhvr additive="base">
                                        <p:cTn dur="500"/>
                                        <p:tgtEl>
                                          <p:spTgt spid="386"/>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391"/>
                                        </p:tgtEl>
                                        <p:attrNameLst>
                                          <p:attrName>style.visibility</p:attrName>
                                        </p:attrNameLst>
                                      </p:cBhvr>
                                      <p:to>
                                        <p:strVal val="visible"/>
                                      </p:to>
                                    </p:set>
                                    <p:anim calcmode="lin" valueType="num">
                                      <p:cBhvr additive="base">
                                        <p:cTn dur="500"/>
                                        <p:tgtEl>
                                          <p:spTgt spid="391"/>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389"/>
                                        </p:tgtEl>
                                        <p:attrNameLst>
                                          <p:attrName>style.visibility</p:attrName>
                                        </p:attrNameLst>
                                      </p:cBhvr>
                                      <p:to>
                                        <p:strVal val="visible"/>
                                      </p:to>
                                    </p:set>
                                    <p:anim calcmode="lin" valueType="num">
                                      <p:cBhvr additive="base">
                                        <p:cTn dur="300"/>
                                        <p:tgtEl>
                                          <p:spTgt spid="389"/>
                                        </p:tgtEl>
                                        <p:attrNameLst>
                                          <p:attrName>ppt_x</p:attrName>
                                        </p:attrNameLst>
                                      </p:cBhvr>
                                      <p:tavLst>
                                        <p:tav fmla="" tm="0">
                                          <p:val>
                                            <p:strVal val="#ppt_x+1"/>
                                          </p:val>
                                        </p:tav>
                                        <p:tav fmla="" tm="100000">
                                          <p:val>
                                            <p:strVal val="#ppt_x"/>
                                          </p:val>
                                        </p:tav>
                                      </p:tavLst>
                                    </p:anim>
                                  </p:childTnLst>
                                </p:cTn>
                              </p:par>
                            </p:childTnLst>
                          </p:cTn>
                        </p:par>
                        <p:par>
                          <p:cTn fill="hold">
                            <p:stCondLst>
                              <p:cond delay="300"/>
                            </p:stCondLst>
                            <p:childTnLst>
                              <p:par>
                                <p:cTn fill="hold" nodeType="afterEffect" presetClass="entr" presetID="2" presetSubtype="2">
                                  <p:stCondLst>
                                    <p:cond delay="0"/>
                                  </p:stCondLst>
                                  <p:childTnLst>
                                    <p:set>
                                      <p:cBhvr>
                                        <p:cTn dur="1" fill="hold">
                                          <p:stCondLst>
                                            <p:cond delay="0"/>
                                          </p:stCondLst>
                                        </p:cTn>
                                        <p:tgtEl>
                                          <p:spTgt spid="388"/>
                                        </p:tgtEl>
                                        <p:attrNameLst>
                                          <p:attrName>style.visibility</p:attrName>
                                        </p:attrNameLst>
                                      </p:cBhvr>
                                      <p:to>
                                        <p:strVal val="visible"/>
                                      </p:to>
                                    </p:set>
                                    <p:anim calcmode="lin" valueType="num">
                                      <p:cBhvr additive="base">
                                        <p:cTn dur="300"/>
                                        <p:tgtEl>
                                          <p:spTgt spid="388"/>
                                        </p:tgtEl>
                                        <p:attrNameLst>
                                          <p:attrName>ppt_x</p:attrName>
                                        </p:attrNameLst>
                                      </p:cBhvr>
                                      <p:tavLst>
                                        <p:tav fmla="" tm="0">
                                          <p:val>
                                            <p:strVal val="#ppt_x+1"/>
                                          </p:val>
                                        </p:tav>
                                        <p:tav fmla="" tm="100000">
                                          <p:val>
                                            <p:strVal val="#ppt_x"/>
                                          </p:val>
                                        </p:tav>
                                      </p:tavLst>
                                    </p:anim>
                                  </p:childTnLst>
                                </p:cTn>
                              </p:par>
                            </p:childTnLst>
                          </p:cTn>
                        </p:par>
                        <p:par>
                          <p:cTn fill="hold">
                            <p:stCondLst>
                              <p:cond delay="600"/>
                            </p:stCondLst>
                            <p:childTnLst>
                              <p:par>
                                <p:cTn fill="hold" nodeType="afterEffect" presetClass="entr" presetID="2" presetSubtype="2">
                                  <p:stCondLst>
                                    <p:cond delay="0"/>
                                  </p:stCondLst>
                                  <p:childTnLst>
                                    <p:set>
                                      <p:cBhvr>
                                        <p:cTn dur="1" fill="hold">
                                          <p:stCondLst>
                                            <p:cond delay="0"/>
                                          </p:stCondLst>
                                        </p:cTn>
                                        <p:tgtEl>
                                          <p:spTgt spid="387"/>
                                        </p:tgtEl>
                                        <p:attrNameLst>
                                          <p:attrName>style.visibility</p:attrName>
                                        </p:attrNameLst>
                                      </p:cBhvr>
                                      <p:to>
                                        <p:strVal val="visible"/>
                                      </p:to>
                                    </p:set>
                                    <p:anim calcmode="lin" valueType="num">
                                      <p:cBhvr additive="base">
                                        <p:cTn dur="300"/>
                                        <p:tgtEl>
                                          <p:spTgt spid="387"/>
                                        </p:tgtEl>
                                        <p:attrNameLst>
                                          <p:attrName>ppt_x</p:attrName>
                                        </p:attrNameLst>
                                      </p:cBhvr>
                                      <p:tavLst>
                                        <p:tav fmla="" tm="0">
                                          <p:val>
                                            <p:strVal val="#ppt_x+1"/>
                                          </p:val>
                                        </p:tav>
                                        <p:tav fmla="" tm="100000">
                                          <p:val>
                                            <p:strVal val="#ppt_x"/>
                                          </p:val>
                                        </p:tav>
                                      </p:tavLst>
                                    </p:anim>
                                  </p:childTnLst>
                                </p:cTn>
                              </p:par>
                            </p:childTnLst>
                          </p:cTn>
                        </p:par>
                        <p:par>
                          <p:cTn fill="hold">
                            <p:stCondLst>
                              <p:cond delay="900"/>
                            </p:stCondLst>
                            <p:childTnLst>
                              <p:par>
                                <p:cTn fill="hold" nodeType="afterEffect" presetClass="entr" presetID="2" presetSubtype="8">
                                  <p:stCondLst>
                                    <p:cond delay="0"/>
                                  </p:stCondLst>
                                  <p:childTnLst>
                                    <p:set>
                                      <p:cBhvr>
                                        <p:cTn dur="1" fill="hold">
                                          <p:stCondLst>
                                            <p:cond delay="0"/>
                                          </p:stCondLst>
                                        </p:cTn>
                                        <p:tgtEl>
                                          <p:spTgt spid="381"/>
                                        </p:tgtEl>
                                        <p:attrNameLst>
                                          <p:attrName>style.visibility</p:attrName>
                                        </p:attrNameLst>
                                      </p:cBhvr>
                                      <p:to>
                                        <p:strVal val="visible"/>
                                      </p:to>
                                    </p:set>
                                    <p:anim calcmode="lin" valueType="num">
                                      <p:cBhvr additive="base">
                                        <p:cTn dur="500"/>
                                        <p:tgtEl>
                                          <p:spTgt spid="381"/>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382"/>
                                        </p:tgtEl>
                                        <p:attrNameLst>
                                          <p:attrName>style.visibility</p:attrName>
                                        </p:attrNameLst>
                                      </p:cBhvr>
                                      <p:to>
                                        <p:strVal val="visible"/>
                                      </p:to>
                                    </p:set>
                                    <p:anim calcmode="lin" valueType="num">
                                      <p:cBhvr additive="base">
                                        <p:cTn dur="500"/>
                                        <p:tgtEl>
                                          <p:spTgt spid="382"/>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390"/>
                                        </p:tgtEl>
                                        <p:attrNameLst>
                                          <p:attrName>style.visibility</p:attrName>
                                        </p:attrNameLst>
                                      </p:cBhvr>
                                      <p:to>
                                        <p:strVal val="visible"/>
                                      </p:to>
                                    </p:set>
                                    <p:anim calcmode="lin" valueType="num">
                                      <p:cBhvr additive="base">
                                        <p:cTn dur="500"/>
                                        <p:tgtEl>
                                          <p:spTgt spid="390"/>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379"/>
                                        </p:tgtEl>
                                        <p:attrNameLst>
                                          <p:attrName>style.visibility</p:attrName>
                                        </p:attrNameLst>
                                      </p:cBhvr>
                                      <p:to>
                                        <p:strVal val="visible"/>
                                      </p:to>
                                    </p:set>
                                    <p:anim calcmode="lin" valueType="num">
                                      <p:cBhvr additive="base">
                                        <p:cTn dur="500"/>
                                        <p:tgtEl>
                                          <p:spTgt spid="379"/>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392"/>
                                        </p:tgtEl>
                                        <p:attrNameLst>
                                          <p:attrName>style.visibility</p:attrName>
                                        </p:attrNameLst>
                                      </p:cBhvr>
                                      <p:to>
                                        <p:strVal val="visible"/>
                                      </p:to>
                                    </p:set>
                                    <p:anim calcmode="lin" valueType="num">
                                      <p:cBhvr additive="base">
                                        <p:cTn dur="500"/>
                                        <p:tgtEl>
                                          <p:spTgt spid="392"/>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99" name="Shape 399"/>
        <p:cNvGrpSpPr/>
        <p:nvPr/>
      </p:nvGrpSpPr>
      <p:grpSpPr>
        <a:xfrm>
          <a:off x="0" y="0"/>
          <a:ext cx="0" cy="0"/>
          <a:chOff x="0" y="0"/>
          <a:chExt cx="0" cy="0"/>
        </a:xfrm>
      </p:grpSpPr>
      <p:pic>
        <p:nvPicPr>
          <p:cNvPr id="400" name="Google Shape;400;p35"/>
          <p:cNvPicPr preferRelativeResize="0"/>
          <p:nvPr/>
        </p:nvPicPr>
        <p:blipFill>
          <a:blip r:embed="rId4">
            <a:alphaModFix/>
          </a:blip>
          <a:stretch>
            <a:fillRect/>
          </a:stretch>
        </p:blipFill>
        <p:spPr>
          <a:xfrm>
            <a:off x="0" y="-5773"/>
            <a:ext cx="9144000" cy="5149273"/>
          </a:xfrm>
          <a:prstGeom prst="rect">
            <a:avLst/>
          </a:prstGeom>
          <a:noFill/>
          <a:ln>
            <a:noFill/>
          </a:ln>
        </p:spPr>
      </p:pic>
      <p:pic>
        <p:nvPicPr>
          <p:cNvPr id="401" name="Google Shape;401;p35"/>
          <p:cNvPicPr preferRelativeResize="0"/>
          <p:nvPr/>
        </p:nvPicPr>
        <p:blipFill rotWithShape="1">
          <a:blip r:embed="rId5">
            <a:alphaModFix amt="86000"/>
          </a:blip>
          <a:srcRect b="12259" l="1987" r="1987" t="6769"/>
          <a:stretch/>
        </p:blipFill>
        <p:spPr>
          <a:xfrm>
            <a:off x="0" y="-5775"/>
            <a:ext cx="9144000" cy="5185150"/>
          </a:xfrm>
          <a:prstGeom prst="rect">
            <a:avLst/>
          </a:prstGeom>
          <a:noFill/>
          <a:ln>
            <a:noFill/>
          </a:ln>
        </p:spPr>
      </p:pic>
      <p:sp>
        <p:nvSpPr>
          <p:cNvPr id="402" name="Google Shape;402;p35"/>
          <p:cNvSpPr/>
          <p:nvPr/>
        </p:nvSpPr>
        <p:spPr>
          <a:xfrm>
            <a:off x="0" y="-5800"/>
            <a:ext cx="5086500" cy="5185200"/>
          </a:xfrm>
          <a:prstGeom prst="rect">
            <a:avLst/>
          </a:prstGeom>
          <a:solidFill>
            <a:srgbClr val="FCC379">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35"/>
          <p:cNvSpPr txBox="1"/>
          <p:nvPr/>
        </p:nvSpPr>
        <p:spPr>
          <a:xfrm>
            <a:off x="537375" y="522025"/>
            <a:ext cx="2733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404" name="Google Shape;404;p35"/>
          <p:cNvSpPr/>
          <p:nvPr/>
        </p:nvSpPr>
        <p:spPr>
          <a:xfrm>
            <a:off x="5086350" y="-5750"/>
            <a:ext cx="4057500" cy="5185200"/>
          </a:xfrm>
          <a:prstGeom prst="rtTriangle">
            <a:avLst/>
          </a:prstGeom>
          <a:solidFill>
            <a:srgbClr val="FCC379">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05" name="Google Shape;405;p35"/>
          <p:cNvPicPr preferRelativeResize="0"/>
          <p:nvPr/>
        </p:nvPicPr>
        <p:blipFill>
          <a:blip r:embed="rId6">
            <a:alphaModFix/>
          </a:blip>
          <a:stretch>
            <a:fillRect/>
          </a:stretch>
        </p:blipFill>
        <p:spPr>
          <a:xfrm>
            <a:off x="2248675" y="1376975"/>
            <a:ext cx="3588600" cy="2392400"/>
          </a:xfrm>
          <a:prstGeom prst="rect">
            <a:avLst/>
          </a:prstGeom>
          <a:noFill/>
          <a:ln>
            <a:noFill/>
          </a:ln>
        </p:spPr>
      </p:pic>
      <p:pic>
        <p:nvPicPr>
          <p:cNvPr id="406" name="Google Shape;406;p35"/>
          <p:cNvPicPr preferRelativeResize="0"/>
          <p:nvPr/>
        </p:nvPicPr>
        <p:blipFill>
          <a:blip r:embed="rId7">
            <a:alphaModFix/>
          </a:blip>
          <a:stretch>
            <a:fillRect/>
          </a:stretch>
        </p:blipFill>
        <p:spPr>
          <a:xfrm>
            <a:off x="5882085" y="1374100"/>
            <a:ext cx="1013252" cy="2392399"/>
          </a:xfrm>
          <a:prstGeom prst="rect">
            <a:avLst/>
          </a:prstGeom>
          <a:noFill/>
          <a:ln>
            <a:noFill/>
          </a:ln>
        </p:spPr>
      </p:pic>
      <p:pic>
        <p:nvPicPr>
          <p:cNvPr id="407" name="Google Shape;407;p35">
            <a:hlinkClick action="ppaction://hlinksldjump" r:id="rId8"/>
          </p:cNvPr>
          <p:cNvPicPr preferRelativeResize="0"/>
          <p:nvPr/>
        </p:nvPicPr>
        <p:blipFill>
          <a:blip r:embed="rId9">
            <a:alphaModFix/>
          </a:blip>
          <a:stretch>
            <a:fillRect/>
          </a:stretch>
        </p:blipFill>
        <p:spPr>
          <a:xfrm>
            <a:off x="166625" y="91577"/>
            <a:ext cx="1837965" cy="1225300"/>
          </a:xfrm>
          <a:prstGeom prst="rect">
            <a:avLst/>
          </a:prstGeom>
          <a:noFill/>
          <a:ln>
            <a:noFill/>
          </a:ln>
        </p:spPr>
      </p:pic>
      <p:pic>
        <p:nvPicPr>
          <p:cNvPr id="408" name="Google Shape;408;p35">
            <a:hlinkClick action="ppaction://hlinksldjump" r:id="rId10"/>
          </p:cNvPr>
          <p:cNvPicPr preferRelativeResize="0"/>
          <p:nvPr/>
        </p:nvPicPr>
        <p:blipFill>
          <a:blip r:embed="rId11">
            <a:alphaModFix/>
          </a:blip>
          <a:stretch>
            <a:fillRect/>
          </a:stretch>
        </p:blipFill>
        <p:spPr>
          <a:xfrm>
            <a:off x="2146638" y="91562"/>
            <a:ext cx="1837975" cy="1225336"/>
          </a:xfrm>
          <a:prstGeom prst="rect">
            <a:avLst/>
          </a:prstGeom>
          <a:noFill/>
          <a:ln>
            <a:noFill/>
          </a:ln>
        </p:spPr>
      </p:pic>
      <p:pic>
        <p:nvPicPr>
          <p:cNvPr id="409" name="Google Shape;409;p35">
            <a:hlinkClick action="ppaction://hlinksldjump" r:id="rId12"/>
          </p:cNvPr>
          <p:cNvPicPr preferRelativeResize="0"/>
          <p:nvPr/>
        </p:nvPicPr>
        <p:blipFill>
          <a:blip r:embed="rId13">
            <a:alphaModFix/>
          </a:blip>
          <a:stretch>
            <a:fillRect/>
          </a:stretch>
        </p:blipFill>
        <p:spPr>
          <a:xfrm>
            <a:off x="7155827" y="3829499"/>
            <a:ext cx="1837921" cy="1225300"/>
          </a:xfrm>
          <a:prstGeom prst="rect">
            <a:avLst/>
          </a:prstGeom>
          <a:noFill/>
          <a:ln>
            <a:noFill/>
          </a:ln>
        </p:spPr>
      </p:pic>
      <p:pic>
        <p:nvPicPr>
          <p:cNvPr id="410" name="Google Shape;410;p35">
            <a:hlinkClick action="ppaction://hlinksldjump" r:id="rId14"/>
          </p:cNvPr>
          <p:cNvPicPr preferRelativeResize="0"/>
          <p:nvPr/>
        </p:nvPicPr>
        <p:blipFill>
          <a:blip r:embed="rId15">
            <a:alphaModFix/>
          </a:blip>
          <a:stretch>
            <a:fillRect/>
          </a:stretch>
        </p:blipFill>
        <p:spPr>
          <a:xfrm>
            <a:off x="4126675" y="91539"/>
            <a:ext cx="1837980" cy="1225300"/>
          </a:xfrm>
          <a:prstGeom prst="rect">
            <a:avLst/>
          </a:prstGeom>
          <a:noFill/>
          <a:ln>
            <a:noFill/>
          </a:ln>
        </p:spPr>
      </p:pic>
      <p:pic>
        <p:nvPicPr>
          <p:cNvPr id="411" name="Google Shape;411;p35">
            <a:hlinkClick action="ppaction://hlinksldjump" r:id="rId16"/>
          </p:cNvPr>
          <p:cNvPicPr preferRelativeResize="0"/>
          <p:nvPr/>
        </p:nvPicPr>
        <p:blipFill>
          <a:blip r:embed="rId17">
            <a:alphaModFix/>
          </a:blip>
          <a:stretch>
            <a:fillRect/>
          </a:stretch>
        </p:blipFill>
        <p:spPr>
          <a:xfrm>
            <a:off x="3192475" y="3829502"/>
            <a:ext cx="1837975" cy="1225297"/>
          </a:xfrm>
          <a:prstGeom prst="rect">
            <a:avLst/>
          </a:prstGeom>
          <a:noFill/>
          <a:ln>
            <a:noFill/>
          </a:ln>
        </p:spPr>
      </p:pic>
      <p:pic>
        <p:nvPicPr>
          <p:cNvPr id="412" name="Google Shape;412;p35">
            <a:hlinkClick action="ppaction://hlinksldjump" r:id="rId18"/>
          </p:cNvPr>
          <p:cNvPicPr preferRelativeResize="0"/>
          <p:nvPr/>
        </p:nvPicPr>
        <p:blipFill>
          <a:blip r:embed="rId19">
            <a:alphaModFix/>
          </a:blip>
          <a:stretch>
            <a:fillRect/>
          </a:stretch>
        </p:blipFill>
        <p:spPr>
          <a:xfrm>
            <a:off x="5174138" y="3829550"/>
            <a:ext cx="1837975" cy="1225297"/>
          </a:xfrm>
          <a:prstGeom prst="rect">
            <a:avLst/>
          </a:prstGeom>
          <a:noFill/>
          <a:ln>
            <a:noFill/>
          </a:ln>
        </p:spPr>
      </p:pic>
      <p:cxnSp>
        <p:nvCxnSpPr>
          <p:cNvPr id="413" name="Google Shape;413;p35"/>
          <p:cNvCxnSpPr>
            <a:stCxn id="407" idx="2"/>
          </p:cNvCxnSpPr>
          <p:nvPr/>
        </p:nvCxnSpPr>
        <p:spPr>
          <a:xfrm flipH="1" rot="-5400000">
            <a:off x="797907" y="1604577"/>
            <a:ext cx="2100900" cy="1525500"/>
          </a:xfrm>
          <a:prstGeom prst="curvedConnector3">
            <a:avLst>
              <a:gd fmla="val 50000" name="adj1"/>
            </a:avLst>
          </a:prstGeom>
          <a:noFill/>
          <a:ln cap="flat" cmpd="sng" w="9525">
            <a:solidFill>
              <a:schemeClr val="dk2"/>
            </a:solidFill>
            <a:prstDash val="solid"/>
            <a:round/>
            <a:headEnd len="med" w="med" type="none"/>
            <a:tailEnd len="med" w="med" type="none"/>
          </a:ln>
        </p:spPr>
      </p:cxnSp>
      <p:cxnSp>
        <p:nvCxnSpPr>
          <p:cNvPr id="414" name="Google Shape;414;p35"/>
          <p:cNvCxnSpPr>
            <a:stCxn id="408" idx="2"/>
          </p:cNvCxnSpPr>
          <p:nvPr/>
        </p:nvCxnSpPr>
        <p:spPr>
          <a:xfrm flipH="1" rot="-5400000">
            <a:off x="2112825" y="2269698"/>
            <a:ext cx="2100900" cy="195300"/>
          </a:xfrm>
          <a:prstGeom prst="curvedConnector3">
            <a:avLst>
              <a:gd fmla="val 50000" name="adj1"/>
            </a:avLst>
          </a:prstGeom>
          <a:noFill/>
          <a:ln cap="flat" cmpd="sng" w="9525">
            <a:solidFill>
              <a:schemeClr val="dk2"/>
            </a:solidFill>
            <a:prstDash val="solid"/>
            <a:round/>
            <a:headEnd len="med" w="med" type="none"/>
            <a:tailEnd len="med" w="med" type="none"/>
          </a:ln>
        </p:spPr>
      </p:cxnSp>
      <p:cxnSp>
        <p:nvCxnSpPr>
          <p:cNvPr id="415" name="Google Shape;415;p35"/>
          <p:cNvCxnSpPr>
            <a:stCxn id="410" idx="2"/>
          </p:cNvCxnSpPr>
          <p:nvPr/>
        </p:nvCxnSpPr>
        <p:spPr>
          <a:xfrm rot="5400000">
            <a:off x="3612565" y="1996039"/>
            <a:ext cx="2112300" cy="753900"/>
          </a:xfrm>
          <a:prstGeom prst="curvedConnector3">
            <a:avLst>
              <a:gd fmla="val 50000" name="adj1"/>
            </a:avLst>
          </a:prstGeom>
          <a:noFill/>
          <a:ln cap="flat" cmpd="sng" w="9525">
            <a:solidFill>
              <a:schemeClr val="dk2"/>
            </a:solidFill>
            <a:prstDash val="solid"/>
            <a:round/>
            <a:headEnd len="med" w="med" type="none"/>
            <a:tailEnd len="med" w="med" type="none"/>
          </a:ln>
        </p:spPr>
      </p:cxnSp>
      <p:cxnSp>
        <p:nvCxnSpPr>
          <p:cNvPr id="416" name="Google Shape;416;p35"/>
          <p:cNvCxnSpPr>
            <a:stCxn id="406" idx="3"/>
            <a:endCxn id="409" idx="0"/>
          </p:cNvCxnSpPr>
          <p:nvPr/>
        </p:nvCxnSpPr>
        <p:spPr>
          <a:xfrm>
            <a:off x="6895337" y="2570299"/>
            <a:ext cx="1179300" cy="1259100"/>
          </a:xfrm>
          <a:prstGeom prst="bentConnector2">
            <a:avLst/>
          </a:prstGeom>
          <a:noFill/>
          <a:ln cap="flat" cmpd="sng" w="9525">
            <a:solidFill>
              <a:schemeClr val="dk2"/>
            </a:solidFill>
            <a:prstDash val="solid"/>
            <a:round/>
            <a:headEnd len="med" w="med" type="none"/>
            <a:tailEnd len="med" w="med" type="none"/>
          </a:ln>
        </p:spPr>
      </p:cxnSp>
      <p:cxnSp>
        <p:nvCxnSpPr>
          <p:cNvPr id="417" name="Google Shape;417;p35"/>
          <p:cNvCxnSpPr>
            <a:endCxn id="412" idx="0"/>
          </p:cNvCxnSpPr>
          <p:nvPr/>
        </p:nvCxnSpPr>
        <p:spPr>
          <a:xfrm>
            <a:off x="5602925" y="3417650"/>
            <a:ext cx="490200" cy="411900"/>
          </a:xfrm>
          <a:prstGeom prst="bentConnector2">
            <a:avLst/>
          </a:prstGeom>
          <a:noFill/>
          <a:ln cap="flat" cmpd="sng" w="9525">
            <a:solidFill>
              <a:schemeClr val="dk2"/>
            </a:solidFill>
            <a:prstDash val="solid"/>
            <a:round/>
            <a:headEnd len="med" w="med" type="none"/>
            <a:tailEnd len="med" w="med" type="none"/>
          </a:ln>
        </p:spPr>
      </p:cxnSp>
      <p:cxnSp>
        <p:nvCxnSpPr>
          <p:cNvPr id="418" name="Google Shape;418;p35"/>
          <p:cNvCxnSpPr>
            <a:stCxn id="411" idx="0"/>
          </p:cNvCxnSpPr>
          <p:nvPr/>
        </p:nvCxnSpPr>
        <p:spPr>
          <a:xfrm flipH="1" rot="10800000">
            <a:off x="4111463" y="3417902"/>
            <a:ext cx="662100" cy="411600"/>
          </a:xfrm>
          <a:prstGeom prst="straightConnector1">
            <a:avLst/>
          </a:prstGeom>
          <a:noFill/>
          <a:ln cap="flat" cmpd="sng" w="9525">
            <a:solidFill>
              <a:schemeClr val="dk2"/>
            </a:solidFill>
            <a:prstDash val="solid"/>
            <a:round/>
            <a:headEnd len="med" w="med" type="none"/>
            <a:tailEnd len="med" w="med" type="none"/>
          </a:ln>
        </p:spPr>
      </p:cxnSp>
      <p:sp>
        <p:nvSpPr>
          <p:cNvPr id="419" name="Google Shape;419;p35"/>
          <p:cNvSpPr txBox="1"/>
          <p:nvPr/>
        </p:nvSpPr>
        <p:spPr>
          <a:xfrm>
            <a:off x="5345225" y="1739125"/>
            <a:ext cx="4017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000"/>
              <a:t>😳</a:t>
            </a:r>
            <a:endParaRPr sz="2000"/>
          </a:p>
        </p:txBody>
      </p:sp>
      <p:sp>
        <p:nvSpPr>
          <p:cNvPr id="420" name="Google Shape;420;p35"/>
          <p:cNvSpPr txBox="1"/>
          <p:nvPr/>
        </p:nvSpPr>
        <p:spPr>
          <a:xfrm>
            <a:off x="4008375" y="1587125"/>
            <a:ext cx="4764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lang="en" sz="2000">
                <a:solidFill>
                  <a:schemeClr val="dk1"/>
                </a:solidFill>
              </a:rPr>
              <a:t>😰</a:t>
            </a:r>
            <a:endParaRPr sz="2000"/>
          </a:p>
        </p:txBody>
      </p:sp>
      <p:sp>
        <p:nvSpPr>
          <p:cNvPr id="421" name="Google Shape;421;p35"/>
          <p:cNvSpPr txBox="1"/>
          <p:nvPr/>
        </p:nvSpPr>
        <p:spPr>
          <a:xfrm>
            <a:off x="5882075" y="852750"/>
            <a:ext cx="1282200" cy="585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600"/>
              <a:t>😟😵</a:t>
            </a:r>
            <a:endParaRPr sz="26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25" name="Shape 425"/>
        <p:cNvGrpSpPr/>
        <p:nvPr/>
      </p:nvGrpSpPr>
      <p:grpSpPr>
        <a:xfrm>
          <a:off x="0" y="0"/>
          <a:ext cx="0" cy="0"/>
          <a:chOff x="0" y="0"/>
          <a:chExt cx="0" cy="0"/>
        </a:xfrm>
      </p:grpSpPr>
      <p:pic>
        <p:nvPicPr>
          <p:cNvPr id="426" name="Google Shape;426;p36"/>
          <p:cNvPicPr preferRelativeResize="0"/>
          <p:nvPr/>
        </p:nvPicPr>
        <p:blipFill>
          <a:blip r:embed="rId4">
            <a:alphaModFix/>
          </a:blip>
          <a:stretch>
            <a:fillRect/>
          </a:stretch>
        </p:blipFill>
        <p:spPr>
          <a:xfrm>
            <a:off x="0" y="-5773"/>
            <a:ext cx="9144000" cy="5149273"/>
          </a:xfrm>
          <a:prstGeom prst="rect">
            <a:avLst/>
          </a:prstGeom>
          <a:noFill/>
          <a:ln>
            <a:noFill/>
          </a:ln>
        </p:spPr>
      </p:pic>
      <p:pic>
        <p:nvPicPr>
          <p:cNvPr id="427" name="Google Shape;427;p36"/>
          <p:cNvPicPr preferRelativeResize="0"/>
          <p:nvPr/>
        </p:nvPicPr>
        <p:blipFill rotWithShape="1">
          <a:blip r:embed="rId5">
            <a:alphaModFix amt="86000"/>
          </a:blip>
          <a:srcRect b="12259" l="1987" r="44596" t="6769"/>
          <a:stretch/>
        </p:blipFill>
        <p:spPr>
          <a:xfrm>
            <a:off x="0" y="-5775"/>
            <a:ext cx="5086500" cy="5143500"/>
          </a:xfrm>
          <a:prstGeom prst="rect">
            <a:avLst/>
          </a:prstGeom>
          <a:noFill/>
          <a:ln>
            <a:noFill/>
          </a:ln>
        </p:spPr>
      </p:pic>
      <p:sp>
        <p:nvSpPr>
          <p:cNvPr id="428" name="Google Shape;428;p36"/>
          <p:cNvSpPr/>
          <p:nvPr/>
        </p:nvSpPr>
        <p:spPr>
          <a:xfrm>
            <a:off x="0" y="-5625"/>
            <a:ext cx="5086500" cy="5149200"/>
          </a:xfrm>
          <a:prstGeom prst="rect">
            <a:avLst/>
          </a:prstGeom>
          <a:solidFill>
            <a:srgbClr val="FCC379">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36"/>
          <p:cNvSpPr txBox="1"/>
          <p:nvPr/>
        </p:nvSpPr>
        <p:spPr>
          <a:xfrm>
            <a:off x="537375" y="522025"/>
            <a:ext cx="2733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430" name="Google Shape;430;p36"/>
          <p:cNvPicPr preferRelativeResize="0"/>
          <p:nvPr/>
        </p:nvPicPr>
        <p:blipFill rotWithShape="1">
          <a:blip r:embed="rId5">
            <a:alphaModFix amt="86000"/>
          </a:blip>
          <a:srcRect b="12259" l="55405" r="8784" t="6769"/>
          <a:stretch/>
        </p:blipFill>
        <p:spPr>
          <a:xfrm>
            <a:off x="5086350" y="-5775"/>
            <a:ext cx="3410100" cy="5149200"/>
          </a:xfrm>
          <a:prstGeom prst="rtTriangle">
            <a:avLst/>
          </a:prstGeom>
          <a:noFill/>
          <a:ln>
            <a:noFill/>
          </a:ln>
        </p:spPr>
      </p:pic>
      <p:sp>
        <p:nvSpPr>
          <p:cNvPr id="431" name="Google Shape;431;p36"/>
          <p:cNvSpPr/>
          <p:nvPr/>
        </p:nvSpPr>
        <p:spPr>
          <a:xfrm>
            <a:off x="5086350" y="-5775"/>
            <a:ext cx="3410100" cy="5143500"/>
          </a:xfrm>
          <a:prstGeom prst="rtTriangle">
            <a:avLst/>
          </a:prstGeom>
          <a:solidFill>
            <a:srgbClr val="FCC379">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36">
            <a:hlinkClick action="ppaction://hlinksldjump" r:id="rId6"/>
          </p:cNvPr>
          <p:cNvSpPr/>
          <p:nvPr/>
        </p:nvSpPr>
        <p:spPr>
          <a:xfrm>
            <a:off x="514350" y="102750"/>
            <a:ext cx="2381400" cy="705000"/>
          </a:xfrm>
          <a:prstGeom prst="rect">
            <a:avLst/>
          </a:prstGeom>
          <a:solidFill>
            <a:srgbClr val="E7B762">
              <a:alpha val="52940"/>
            </a:srgbClr>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Josefin Sans"/>
                <a:ea typeface="Josefin Sans"/>
                <a:cs typeface="Josefin Sans"/>
                <a:sym typeface="Josefin Sans"/>
              </a:rPr>
              <a:t>Explore more Carbon</a:t>
            </a:r>
            <a:endParaRPr>
              <a:latin typeface="Josefin Sans"/>
              <a:ea typeface="Josefin Sans"/>
              <a:cs typeface="Josefin Sans"/>
              <a:sym typeface="Josefin Sans"/>
            </a:endParaRPr>
          </a:p>
        </p:txBody>
      </p:sp>
      <p:sp>
        <p:nvSpPr>
          <p:cNvPr id="433" name="Google Shape;433;p36">
            <a:hlinkClick action="ppaction://hlinksldjump" r:id="rId7"/>
          </p:cNvPr>
          <p:cNvSpPr/>
          <p:nvPr/>
        </p:nvSpPr>
        <p:spPr>
          <a:xfrm>
            <a:off x="6248400" y="4335750"/>
            <a:ext cx="2400300" cy="705000"/>
          </a:xfrm>
          <a:prstGeom prst="rect">
            <a:avLst/>
          </a:prstGeom>
          <a:solidFill>
            <a:srgbClr val="E7B762">
              <a:alpha val="52940"/>
            </a:srgbClr>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Josefin Sans"/>
                <a:ea typeface="Josefin Sans"/>
                <a:cs typeface="Josefin Sans"/>
                <a:sym typeface="Josefin Sans"/>
              </a:rPr>
              <a:t>Next</a:t>
            </a:r>
            <a:endParaRPr>
              <a:latin typeface="Josefin Sans"/>
              <a:ea typeface="Josefin Sans"/>
              <a:cs typeface="Josefin Sans"/>
              <a:sym typeface="Josefin Sans"/>
            </a:endParaRPr>
          </a:p>
        </p:txBody>
      </p:sp>
      <p:pic>
        <p:nvPicPr>
          <p:cNvPr id="434" name="Google Shape;434;p36"/>
          <p:cNvPicPr preferRelativeResize="0"/>
          <p:nvPr/>
        </p:nvPicPr>
        <p:blipFill>
          <a:blip r:embed="rId8">
            <a:alphaModFix/>
          </a:blip>
          <a:stretch>
            <a:fillRect/>
          </a:stretch>
        </p:blipFill>
        <p:spPr>
          <a:xfrm>
            <a:off x="2514600" y="1200150"/>
            <a:ext cx="4114800" cy="2743200"/>
          </a:xfrm>
          <a:prstGeom prst="rect">
            <a:avLst/>
          </a:prstGeom>
          <a:noFill/>
          <a:ln>
            <a:noFill/>
          </a:ln>
        </p:spPr>
      </p:pic>
      <p:pic>
        <p:nvPicPr>
          <p:cNvPr id="435" name="Google Shape;435;p36"/>
          <p:cNvPicPr preferRelativeResize="0"/>
          <p:nvPr/>
        </p:nvPicPr>
        <p:blipFill>
          <a:blip r:embed="rId9">
            <a:alphaModFix/>
          </a:blip>
          <a:stretch>
            <a:fillRect/>
          </a:stretch>
        </p:blipFill>
        <p:spPr>
          <a:xfrm>
            <a:off x="2514600" y="1200150"/>
            <a:ext cx="4114800" cy="2743200"/>
          </a:xfrm>
          <a:prstGeom prst="rect">
            <a:avLst/>
          </a:prstGeom>
          <a:noFill/>
          <a:ln>
            <a:noFill/>
          </a:ln>
        </p:spPr>
      </p:pic>
      <p:pic>
        <p:nvPicPr>
          <p:cNvPr id="436" name="Google Shape;436;p36"/>
          <p:cNvPicPr preferRelativeResize="0"/>
          <p:nvPr/>
        </p:nvPicPr>
        <p:blipFill>
          <a:blip r:embed="rId10">
            <a:alphaModFix/>
          </a:blip>
          <a:stretch>
            <a:fillRect/>
          </a:stretch>
        </p:blipFill>
        <p:spPr>
          <a:xfrm>
            <a:off x="2514600" y="1200150"/>
            <a:ext cx="4114800" cy="27432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1">
                                  <p:stCondLst>
                                    <p:cond delay="0"/>
                                  </p:stCondLst>
                                  <p:childTnLst>
                                    <p:set>
                                      <p:cBhvr>
                                        <p:cTn dur="1" fill="hold">
                                          <p:stCondLst>
                                            <p:cond delay="0"/>
                                          </p:stCondLst>
                                        </p:cTn>
                                        <p:tgtEl>
                                          <p:spTgt spid="436"/>
                                        </p:tgtEl>
                                        <p:attrNameLst>
                                          <p:attrName>style.visibility</p:attrName>
                                        </p:attrNameLst>
                                      </p:cBhvr>
                                      <p:to>
                                        <p:strVal val="visible"/>
                                      </p:to>
                                    </p:set>
                                    <p:anim calcmode="lin" valueType="num">
                                      <p:cBhvr additive="base">
                                        <p:cTn dur="500"/>
                                        <p:tgtEl>
                                          <p:spTgt spid="436"/>
                                        </p:tgtEl>
                                        <p:attrNameLst>
                                          <p:attrName>ppt_y</p:attrName>
                                        </p:attrNameLst>
                                      </p:cBhvr>
                                      <p:tavLst>
                                        <p:tav fmla="" tm="0">
                                          <p:val>
                                            <p:strVal val="#ppt_y-1"/>
                                          </p:val>
                                        </p:tav>
                                        <p:tav fmla="" tm="100000">
                                          <p:val>
                                            <p:strVal val="#ppt_y"/>
                                          </p:val>
                                        </p:tav>
                                      </p:tavLst>
                                    </p:anim>
                                  </p:childTnLst>
                                </p:cTn>
                              </p:par>
                              <p:par>
                                <p:cTn fill="hold" nodeType="withEffect" presetClass="emph" presetID="8" presetSubtype="0">
                                  <p:stCondLst>
                                    <p:cond delay="0"/>
                                  </p:stCondLst>
                                  <p:childTnLst>
                                    <p:animRot by="-21600000">
                                      <p:cBhvr>
                                        <p:cTn dur="500" fill="hold"/>
                                        <p:tgtEl>
                                          <p:spTgt spid="436"/>
                                        </p:tgtEl>
                                        <p:attrNameLst>
                                          <p:attrName>r</p:attrName>
                                        </p:attrNameLst>
                                      </p:cBhvr>
                                    </p:animRot>
                                  </p:childTnLst>
                                </p:cTn>
                              </p:par>
                            </p:childTnLst>
                          </p:cTn>
                        </p:par>
                        <p:par>
                          <p:cTn fill="hold">
                            <p:stCondLst>
                              <p:cond delay="500"/>
                            </p:stCondLst>
                            <p:childTnLst>
                              <p:par>
                                <p:cTn fill="hold" nodeType="afterEffect" presetClass="entr" presetID="1" presetSubtype="0">
                                  <p:stCondLst>
                                    <p:cond delay="0"/>
                                  </p:stCondLst>
                                  <p:childTnLst>
                                    <p:set>
                                      <p:cBhvr>
                                        <p:cTn dur="1" fill="hold">
                                          <p:stCondLst>
                                            <p:cond delay="0"/>
                                          </p:stCondLst>
                                        </p:cTn>
                                        <p:tgtEl>
                                          <p:spTgt spid="43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3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23" presetSubtype="32">
                                  <p:stCondLst>
                                    <p:cond delay="0"/>
                                  </p:stCondLst>
                                  <p:childTnLst>
                                    <p:anim calcmode="lin" valueType="num">
                                      <p:cBhvr additive="base">
                                        <p:cTn dur="500"/>
                                        <p:tgtEl>
                                          <p:spTgt spid="436"/>
                                        </p:tgtEl>
                                        <p:attrNameLst>
                                          <p:attrName>ppt_w</p:attrName>
                                        </p:attrNameLst>
                                      </p:cBhvr>
                                      <p:tavLst>
                                        <p:tav fmla="" tm="0">
                                          <p:val>
                                            <p:strVal val="#ppt_w"/>
                                          </p:val>
                                        </p:tav>
                                        <p:tav fmla="" tm="100000">
                                          <p:val>
                                            <p:strVal val="0"/>
                                          </p:val>
                                        </p:tav>
                                      </p:tavLst>
                                    </p:anim>
                                    <p:anim calcmode="lin" valueType="num">
                                      <p:cBhvr additive="base">
                                        <p:cTn dur="500"/>
                                        <p:tgtEl>
                                          <p:spTgt spid="436"/>
                                        </p:tgtEl>
                                        <p:attrNameLst>
                                          <p:attrName>ppt_h</p:attrName>
                                        </p:attrNameLst>
                                      </p:cBhvr>
                                      <p:tavLst>
                                        <p:tav fmla="" tm="0">
                                          <p:val>
                                            <p:strVal val="#ppt_h"/>
                                          </p:val>
                                        </p:tav>
                                        <p:tav fmla="" tm="100000">
                                          <p:val>
                                            <p:strVal val="0"/>
                                          </p:val>
                                        </p:tav>
                                      </p:tavLst>
                                    </p:anim>
                                    <p:set>
                                      <p:cBhvr>
                                        <p:cTn dur="1" fill="hold">
                                          <p:stCondLst>
                                            <p:cond delay="500"/>
                                          </p:stCondLst>
                                        </p:cTn>
                                        <p:tgtEl>
                                          <p:spTgt spid="436"/>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23" presetSubtype="32">
                                  <p:stCondLst>
                                    <p:cond delay="0"/>
                                  </p:stCondLst>
                                  <p:childTnLst>
                                    <p:anim calcmode="lin" valueType="num">
                                      <p:cBhvr additive="base">
                                        <p:cTn dur="500"/>
                                        <p:tgtEl>
                                          <p:spTgt spid="435"/>
                                        </p:tgtEl>
                                        <p:attrNameLst>
                                          <p:attrName>ppt_w</p:attrName>
                                        </p:attrNameLst>
                                      </p:cBhvr>
                                      <p:tavLst>
                                        <p:tav fmla="" tm="0">
                                          <p:val>
                                            <p:strVal val="#ppt_w"/>
                                          </p:val>
                                        </p:tav>
                                        <p:tav fmla="" tm="100000">
                                          <p:val>
                                            <p:strVal val="0"/>
                                          </p:val>
                                        </p:tav>
                                      </p:tavLst>
                                    </p:anim>
                                    <p:anim calcmode="lin" valueType="num">
                                      <p:cBhvr additive="base">
                                        <p:cTn dur="500"/>
                                        <p:tgtEl>
                                          <p:spTgt spid="435"/>
                                        </p:tgtEl>
                                        <p:attrNameLst>
                                          <p:attrName>ppt_h</p:attrName>
                                        </p:attrNameLst>
                                      </p:cBhvr>
                                      <p:tavLst>
                                        <p:tav fmla="" tm="0">
                                          <p:val>
                                            <p:strVal val="#ppt_h"/>
                                          </p:val>
                                        </p:tav>
                                        <p:tav fmla="" tm="100000">
                                          <p:val>
                                            <p:strVal val="0"/>
                                          </p:val>
                                        </p:tav>
                                      </p:tavLst>
                                    </p:anim>
                                    <p:set>
                                      <p:cBhvr>
                                        <p:cTn dur="1" fill="hold">
                                          <p:stCondLst>
                                            <p:cond delay="500"/>
                                          </p:stCondLst>
                                        </p:cTn>
                                        <p:tgtEl>
                                          <p:spTgt spid="435"/>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23" presetSubtype="32">
                                  <p:stCondLst>
                                    <p:cond delay="0"/>
                                  </p:stCondLst>
                                  <p:childTnLst>
                                    <p:anim calcmode="lin" valueType="num">
                                      <p:cBhvr additive="base">
                                        <p:cTn dur="500"/>
                                        <p:tgtEl>
                                          <p:spTgt spid="434"/>
                                        </p:tgtEl>
                                        <p:attrNameLst>
                                          <p:attrName>ppt_w</p:attrName>
                                        </p:attrNameLst>
                                      </p:cBhvr>
                                      <p:tavLst>
                                        <p:tav fmla="" tm="0">
                                          <p:val>
                                            <p:strVal val="#ppt_w"/>
                                          </p:val>
                                        </p:tav>
                                        <p:tav fmla="" tm="100000">
                                          <p:val>
                                            <p:strVal val="0"/>
                                          </p:val>
                                        </p:tav>
                                      </p:tavLst>
                                    </p:anim>
                                    <p:anim calcmode="lin" valueType="num">
                                      <p:cBhvr additive="base">
                                        <p:cTn dur="500"/>
                                        <p:tgtEl>
                                          <p:spTgt spid="434"/>
                                        </p:tgtEl>
                                        <p:attrNameLst>
                                          <p:attrName>ppt_h</p:attrName>
                                        </p:attrNameLst>
                                      </p:cBhvr>
                                      <p:tavLst>
                                        <p:tav fmla="" tm="0">
                                          <p:val>
                                            <p:strVal val="#ppt_h"/>
                                          </p:val>
                                        </p:tav>
                                        <p:tav fmla="" tm="100000">
                                          <p:val>
                                            <p:strVal val="0"/>
                                          </p:val>
                                        </p:tav>
                                      </p:tavLst>
                                    </p:anim>
                                    <p:set>
                                      <p:cBhvr>
                                        <p:cTn dur="1" fill="hold">
                                          <p:stCondLst>
                                            <p:cond delay="500"/>
                                          </p:stCondLst>
                                        </p:cTn>
                                        <p:tgtEl>
                                          <p:spTgt spid="434"/>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6"/>
                                        </p:tgtEl>
                                        <p:attrNameLst>
                                          <p:attrName>style.visibility</p:attrName>
                                        </p:attrNameLst>
                                      </p:cBhvr>
                                      <p:to>
                                        <p:strVal val="visible"/>
                                      </p:to>
                                    </p:set>
                                    <p:animEffect filter="fade" transition="in">
                                      <p:cBhvr>
                                        <p:cTn dur="1000"/>
                                        <p:tgtEl>
                                          <p:spTgt spid="43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40" name="Shape 440"/>
        <p:cNvGrpSpPr/>
        <p:nvPr/>
      </p:nvGrpSpPr>
      <p:grpSpPr>
        <a:xfrm>
          <a:off x="0" y="0"/>
          <a:ext cx="0" cy="0"/>
          <a:chOff x="0" y="0"/>
          <a:chExt cx="0" cy="0"/>
        </a:xfrm>
      </p:grpSpPr>
      <p:pic>
        <p:nvPicPr>
          <p:cNvPr id="441" name="Google Shape;441;p37"/>
          <p:cNvPicPr preferRelativeResize="0"/>
          <p:nvPr/>
        </p:nvPicPr>
        <p:blipFill>
          <a:blip r:embed="rId4">
            <a:alphaModFix/>
          </a:blip>
          <a:stretch>
            <a:fillRect/>
          </a:stretch>
        </p:blipFill>
        <p:spPr>
          <a:xfrm>
            <a:off x="0" y="-5773"/>
            <a:ext cx="9144000" cy="5149273"/>
          </a:xfrm>
          <a:prstGeom prst="rect">
            <a:avLst/>
          </a:prstGeom>
          <a:noFill/>
          <a:ln>
            <a:noFill/>
          </a:ln>
        </p:spPr>
      </p:pic>
      <p:pic>
        <p:nvPicPr>
          <p:cNvPr id="442" name="Google Shape;442;p37"/>
          <p:cNvPicPr preferRelativeResize="0"/>
          <p:nvPr/>
        </p:nvPicPr>
        <p:blipFill rotWithShape="1">
          <a:blip r:embed="rId5">
            <a:alphaModFix amt="86000"/>
          </a:blip>
          <a:srcRect b="12259" l="1987" r="44596" t="6769"/>
          <a:stretch/>
        </p:blipFill>
        <p:spPr>
          <a:xfrm>
            <a:off x="0" y="-5775"/>
            <a:ext cx="5086500" cy="5143500"/>
          </a:xfrm>
          <a:prstGeom prst="rect">
            <a:avLst/>
          </a:prstGeom>
          <a:noFill/>
          <a:ln>
            <a:noFill/>
          </a:ln>
        </p:spPr>
      </p:pic>
      <p:sp>
        <p:nvSpPr>
          <p:cNvPr id="443" name="Google Shape;443;p37"/>
          <p:cNvSpPr/>
          <p:nvPr/>
        </p:nvSpPr>
        <p:spPr>
          <a:xfrm>
            <a:off x="0" y="-5625"/>
            <a:ext cx="5086500" cy="5149200"/>
          </a:xfrm>
          <a:prstGeom prst="rect">
            <a:avLst/>
          </a:prstGeom>
          <a:solidFill>
            <a:srgbClr val="FCC379">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37"/>
          <p:cNvSpPr txBox="1"/>
          <p:nvPr/>
        </p:nvSpPr>
        <p:spPr>
          <a:xfrm>
            <a:off x="537375" y="522025"/>
            <a:ext cx="2733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445" name="Google Shape;445;p37"/>
          <p:cNvPicPr preferRelativeResize="0"/>
          <p:nvPr/>
        </p:nvPicPr>
        <p:blipFill rotWithShape="1">
          <a:blip r:embed="rId5">
            <a:alphaModFix amt="86000"/>
          </a:blip>
          <a:srcRect b="12259" l="55405" r="8784" t="6769"/>
          <a:stretch/>
        </p:blipFill>
        <p:spPr>
          <a:xfrm>
            <a:off x="5086350" y="-5775"/>
            <a:ext cx="3410100" cy="5149200"/>
          </a:xfrm>
          <a:prstGeom prst="rtTriangle">
            <a:avLst/>
          </a:prstGeom>
          <a:noFill/>
          <a:ln>
            <a:noFill/>
          </a:ln>
        </p:spPr>
      </p:pic>
      <p:pic>
        <p:nvPicPr>
          <p:cNvPr id="446" name="Google Shape;446;p37"/>
          <p:cNvPicPr preferRelativeResize="0"/>
          <p:nvPr/>
        </p:nvPicPr>
        <p:blipFill>
          <a:blip r:embed="rId6">
            <a:alphaModFix/>
          </a:blip>
          <a:stretch>
            <a:fillRect/>
          </a:stretch>
        </p:blipFill>
        <p:spPr>
          <a:xfrm>
            <a:off x="2514600" y="1200150"/>
            <a:ext cx="4114800" cy="2743200"/>
          </a:xfrm>
          <a:prstGeom prst="rect">
            <a:avLst/>
          </a:prstGeom>
          <a:noFill/>
          <a:ln>
            <a:noFill/>
          </a:ln>
        </p:spPr>
      </p:pic>
      <p:pic>
        <p:nvPicPr>
          <p:cNvPr id="447" name="Google Shape;447;p37"/>
          <p:cNvPicPr preferRelativeResize="0"/>
          <p:nvPr/>
        </p:nvPicPr>
        <p:blipFill>
          <a:blip r:embed="rId7">
            <a:alphaModFix/>
          </a:blip>
          <a:stretch>
            <a:fillRect/>
          </a:stretch>
        </p:blipFill>
        <p:spPr>
          <a:xfrm>
            <a:off x="2514600" y="1200150"/>
            <a:ext cx="4114800" cy="2743200"/>
          </a:xfrm>
          <a:prstGeom prst="rect">
            <a:avLst/>
          </a:prstGeom>
          <a:noFill/>
          <a:ln>
            <a:noFill/>
          </a:ln>
        </p:spPr>
      </p:pic>
      <p:pic>
        <p:nvPicPr>
          <p:cNvPr id="448" name="Google Shape;448;p37"/>
          <p:cNvPicPr preferRelativeResize="0"/>
          <p:nvPr/>
        </p:nvPicPr>
        <p:blipFill>
          <a:blip r:embed="rId8">
            <a:alphaModFix/>
          </a:blip>
          <a:stretch>
            <a:fillRect/>
          </a:stretch>
        </p:blipFill>
        <p:spPr>
          <a:xfrm>
            <a:off x="2514600" y="1200150"/>
            <a:ext cx="4114800" cy="2743200"/>
          </a:xfrm>
          <a:prstGeom prst="rect">
            <a:avLst/>
          </a:prstGeom>
          <a:noFill/>
          <a:ln>
            <a:noFill/>
          </a:ln>
        </p:spPr>
      </p:pic>
      <p:sp>
        <p:nvSpPr>
          <p:cNvPr id="449" name="Google Shape;449;p37">
            <a:hlinkClick action="ppaction://hlinksldjump" r:id="rId9"/>
          </p:cNvPr>
          <p:cNvSpPr/>
          <p:nvPr/>
        </p:nvSpPr>
        <p:spPr>
          <a:xfrm>
            <a:off x="514350" y="102750"/>
            <a:ext cx="2381400" cy="705000"/>
          </a:xfrm>
          <a:prstGeom prst="rect">
            <a:avLst/>
          </a:prstGeom>
          <a:solidFill>
            <a:srgbClr val="E7B762">
              <a:alpha val="52940"/>
            </a:srgbClr>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Josefin Sans"/>
                <a:ea typeface="Josefin Sans"/>
                <a:cs typeface="Josefin Sans"/>
                <a:sym typeface="Josefin Sans"/>
              </a:rPr>
              <a:t>Explore more Carbon</a:t>
            </a:r>
            <a:endParaRPr>
              <a:latin typeface="Josefin Sans"/>
              <a:ea typeface="Josefin Sans"/>
              <a:cs typeface="Josefin Sans"/>
              <a:sym typeface="Josefin Sans"/>
            </a:endParaRPr>
          </a:p>
        </p:txBody>
      </p:sp>
      <p:sp>
        <p:nvSpPr>
          <p:cNvPr id="450" name="Google Shape;450;p37">
            <a:hlinkClick action="ppaction://hlinksldjump" r:id="rId10"/>
          </p:cNvPr>
          <p:cNvSpPr/>
          <p:nvPr/>
        </p:nvSpPr>
        <p:spPr>
          <a:xfrm>
            <a:off x="6248400" y="4335750"/>
            <a:ext cx="2400300" cy="705000"/>
          </a:xfrm>
          <a:prstGeom prst="rect">
            <a:avLst/>
          </a:prstGeom>
          <a:solidFill>
            <a:srgbClr val="E7B762">
              <a:alpha val="52940"/>
            </a:srgbClr>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Josefin Sans"/>
                <a:ea typeface="Josefin Sans"/>
                <a:cs typeface="Josefin Sans"/>
                <a:sym typeface="Josefin Sans"/>
              </a:rPr>
              <a:t>Next</a:t>
            </a:r>
            <a:endParaRPr>
              <a:latin typeface="Josefin Sans"/>
              <a:ea typeface="Josefin Sans"/>
              <a:cs typeface="Josefin Sans"/>
              <a:sym typeface="Josefin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2">
                                  <p:stCondLst>
                                    <p:cond delay="0"/>
                                  </p:stCondLst>
                                  <p:childTnLst>
                                    <p:set>
                                      <p:cBhvr>
                                        <p:cTn dur="1" fill="hold">
                                          <p:stCondLst>
                                            <p:cond delay="0"/>
                                          </p:stCondLst>
                                        </p:cTn>
                                        <p:tgtEl>
                                          <p:spTgt spid="448"/>
                                        </p:tgtEl>
                                        <p:attrNameLst>
                                          <p:attrName>style.visibility</p:attrName>
                                        </p:attrNameLst>
                                      </p:cBhvr>
                                      <p:to>
                                        <p:strVal val="visible"/>
                                      </p:to>
                                    </p:set>
                                    <p:anim calcmode="lin" valueType="num">
                                      <p:cBhvr additive="base">
                                        <p:cTn dur="500"/>
                                        <p:tgtEl>
                                          <p:spTgt spid="448"/>
                                        </p:tgtEl>
                                        <p:attrNameLst>
                                          <p:attrName>ppt_x</p:attrName>
                                        </p:attrNameLst>
                                      </p:cBhvr>
                                      <p:tavLst>
                                        <p:tav fmla="" tm="0">
                                          <p:val>
                                            <p:strVal val="#ppt_x+1"/>
                                          </p:val>
                                        </p:tav>
                                        <p:tav fmla="" tm="100000">
                                          <p:val>
                                            <p:strVal val="#ppt_x"/>
                                          </p:val>
                                        </p:tav>
                                      </p:tavLst>
                                    </p:anim>
                                  </p:childTnLst>
                                </p:cTn>
                              </p:par>
                              <p:par>
                                <p:cTn fill="hold" nodeType="withEffect" presetClass="emph" presetID="8" presetSubtype="0">
                                  <p:stCondLst>
                                    <p:cond delay="0"/>
                                  </p:stCondLst>
                                  <p:childTnLst>
                                    <p:animRot by="-21600000">
                                      <p:cBhvr>
                                        <p:cTn dur="600" fill="hold"/>
                                        <p:tgtEl>
                                          <p:spTgt spid="448"/>
                                        </p:tgtEl>
                                        <p:attrNameLst>
                                          <p:attrName>r</p:attrName>
                                        </p:attrNameLst>
                                      </p:cBhvr>
                                    </p:animRot>
                                  </p:childTnLst>
                                </p:cTn>
                              </p:par>
                            </p:childTnLst>
                          </p:cTn>
                        </p:par>
                        <p:par>
                          <p:cTn fill="hold">
                            <p:stCondLst>
                              <p:cond delay="600"/>
                            </p:stCondLst>
                            <p:childTnLst>
                              <p:par>
                                <p:cTn fill="hold" nodeType="afterEffect" presetClass="entr" presetID="1" presetSubtype="0">
                                  <p:stCondLst>
                                    <p:cond delay="0"/>
                                  </p:stCondLst>
                                  <p:childTnLst>
                                    <p:set>
                                      <p:cBhvr>
                                        <p:cTn dur="1" fill="hold">
                                          <p:stCondLst>
                                            <p:cond delay="0"/>
                                          </p:stCondLst>
                                        </p:cTn>
                                        <p:tgtEl>
                                          <p:spTgt spid="44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4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23" presetSubtype="32">
                                  <p:stCondLst>
                                    <p:cond delay="0"/>
                                  </p:stCondLst>
                                  <p:childTnLst>
                                    <p:anim calcmode="lin" valueType="num">
                                      <p:cBhvr additive="base">
                                        <p:cTn dur="500"/>
                                        <p:tgtEl>
                                          <p:spTgt spid="448"/>
                                        </p:tgtEl>
                                        <p:attrNameLst>
                                          <p:attrName>ppt_w</p:attrName>
                                        </p:attrNameLst>
                                      </p:cBhvr>
                                      <p:tavLst>
                                        <p:tav fmla="" tm="0">
                                          <p:val>
                                            <p:strVal val="#ppt_w"/>
                                          </p:val>
                                        </p:tav>
                                        <p:tav fmla="" tm="100000">
                                          <p:val>
                                            <p:strVal val="0"/>
                                          </p:val>
                                        </p:tav>
                                      </p:tavLst>
                                    </p:anim>
                                    <p:anim calcmode="lin" valueType="num">
                                      <p:cBhvr additive="base">
                                        <p:cTn dur="500"/>
                                        <p:tgtEl>
                                          <p:spTgt spid="448"/>
                                        </p:tgtEl>
                                        <p:attrNameLst>
                                          <p:attrName>ppt_h</p:attrName>
                                        </p:attrNameLst>
                                      </p:cBhvr>
                                      <p:tavLst>
                                        <p:tav fmla="" tm="0">
                                          <p:val>
                                            <p:strVal val="#ppt_h"/>
                                          </p:val>
                                        </p:tav>
                                        <p:tav fmla="" tm="100000">
                                          <p:val>
                                            <p:strVal val="0"/>
                                          </p:val>
                                        </p:tav>
                                      </p:tavLst>
                                    </p:anim>
                                    <p:set>
                                      <p:cBhvr>
                                        <p:cTn dur="1" fill="hold">
                                          <p:stCondLst>
                                            <p:cond delay="500"/>
                                          </p:stCondLst>
                                        </p:cTn>
                                        <p:tgtEl>
                                          <p:spTgt spid="448"/>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23" presetSubtype="32">
                                  <p:stCondLst>
                                    <p:cond delay="0"/>
                                  </p:stCondLst>
                                  <p:childTnLst>
                                    <p:anim calcmode="lin" valueType="num">
                                      <p:cBhvr additive="base">
                                        <p:cTn dur="500"/>
                                        <p:tgtEl>
                                          <p:spTgt spid="447"/>
                                        </p:tgtEl>
                                        <p:attrNameLst>
                                          <p:attrName>ppt_w</p:attrName>
                                        </p:attrNameLst>
                                      </p:cBhvr>
                                      <p:tavLst>
                                        <p:tav fmla="" tm="0">
                                          <p:val>
                                            <p:strVal val="#ppt_w"/>
                                          </p:val>
                                        </p:tav>
                                        <p:tav fmla="" tm="100000">
                                          <p:val>
                                            <p:strVal val="0"/>
                                          </p:val>
                                        </p:tav>
                                      </p:tavLst>
                                    </p:anim>
                                    <p:anim calcmode="lin" valueType="num">
                                      <p:cBhvr additive="base">
                                        <p:cTn dur="500"/>
                                        <p:tgtEl>
                                          <p:spTgt spid="447"/>
                                        </p:tgtEl>
                                        <p:attrNameLst>
                                          <p:attrName>ppt_h</p:attrName>
                                        </p:attrNameLst>
                                      </p:cBhvr>
                                      <p:tavLst>
                                        <p:tav fmla="" tm="0">
                                          <p:val>
                                            <p:strVal val="#ppt_h"/>
                                          </p:val>
                                        </p:tav>
                                        <p:tav fmla="" tm="100000">
                                          <p:val>
                                            <p:strVal val="0"/>
                                          </p:val>
                                        </p:tav>
                                      </p:tavLst>
                                    </p:anim>
                                    <p:set>
                                      <p:cBhvr>
                                        <p:cTn dur="1" fill="hold">
                                          <p:stCondLst>
                                            <p:cond delay="500"/>
                                          </p:stCondLst>
                                        </p:cTn>
                                        <p:tgtEl>
                                          <p:spTgt spid="447"/>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23" presetSubtype="32">
                                  <p:stCondLst>
                                    <p:cond delay="0"/>
                                  </p:stCondLst>
                                  <p:childTnLst>
                                    <p:anim calcmode="lin" valueType="num">
                                      <p:cBhvr additive="base">
                                        <p:cTn dur="500"/>
                                        <p:tgtEl>
                                          <p:spTgt spid="446"/>
                                        </p:tgtEl>
                                        <p:attrNameLst>
                                          <p:attrName>ppt_w</p:attrName>
                                        </p:attrNameLst>
                                      </p:cBhvr>
                                      <p:tavLst>
                                        <p:tav fmla="" tm="0">
                                          <p:val>
                                            <p:strVal val="#ppt_w"/>
                                          </p:val>
                                        </p:tav>
                                        <p:tav fmla="" tm="100000">
                                          <p:val>
                                            <p:strVal val="0"/>
                                          </p:val>
                                        </p:tav>
                                      </p:tavLst>
                                    </p:anim>
                                    <p:anim calcmode="lin" valueType="num">
                                      <p:cBhvr additive="base">
                                        <p:cTn dur="500"/>
                                        <p:tgtEl>
                                          <p:spTgt spid="446"/>
                                        </p:tgtEl>
                                        <p:attrNameLst>
                                          <p:attrName>ppt_h</p:attrName>
                                        </p:attrNameLst>
                                      </p:cBhvr>
                                      <p:tavLst>
                                        <p:tav fmla="" tm="0">
                                          <p:val>
                                            <p:strVal val="#ppt_h"/>
                                          </p:val>
                                        </p:tav>
                                        <p:tav fmla="" tm="100000">
                                          <p:val>
                                            <p:strVal val="0"/>
                                          </p:val>
                                        </p:tav>
                                      </p:tavLst>
                                    </p:anim>
                                    <p:set>
                                      <p:cBhvr>
                                        <p:cTn dur="1" fill="hold">
                                          <p:stCondLst>
                                            <p:cond delay="500"/>
                                          </p:stCondLst>
                                        </p:cTn>
                                        <p:tgtEl>
                                          <p:spTgt spid="446"/>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54" name="Shape 454"/>
        <p:cNvGrpSpPr/>
        <p:nvPr/>
      </p:nvGrpSpPr>
      <p:grpSpPr>
        <a:xfrm>
          <a:off x="0" y="0"/>
          <a:ext cx="0" cy="0"/>
          <a:chOff x="0" y="0"/>
          <a:chExt cx="0" cy="0"/>
        </a:xfrm>
      </p:grpSpPr>
      <p:pic>
        <p:nvPicPr>
          <p:cNvPr id="455" name="Google Shape;455;p38"/>
          <p:cNvPicPr preferRelativeResize="0"/>
          <p:nvPr/>
        </p:nvPicPr>
        <p:blipFill>
          <a:blip r:embed="rId4">
            <a:alphaModFix/>
          </a:blip>
          <a:stretch>
            <a:fillRect/>
          </a:stretch>
        </p:blipFill>
        <p:spPr>
          <a:xfrm>
            <a:off x="0" y="-5773"/>
            <a:ext cx="9144000" cy="5149273"/>
          </a:xfrm>
          <a:prstGeom prst="rect">
            <a:avLst/>
          </a:prstGeom>
          <a:noFill/>
          <a:ln>
            <a:noFill/>
          </a:ln>
        </p:spPr>
      </p:pic>
      <p:pic>
        <p:nvPicPr>
          <p:cNvPr id="456" name="Google Shape;456;p38"/>
          <p:cNvPicPr preferRelativeResize="0"/>
          <p:nvPr/>
        </p:nvPicPr>
        <p:blipFill rotWithShape="1">
          <a:blip r:embed="rId5">
            <a:alphaModFix amt="86000"/>
          </a:blip>
          <a:srcRect b="12259" l="1987" r="44596" t="6769"/>
          <a:stretch/>
        </p:blipFill>
        <p:spPr>
          <a:xfrm>
            <a:off x="0" y="-5775"/>
            <a:ext cx="5086500" cy="5143500"/>
          </a:xfrm>
          <a:prstGeom prst="rect">
            <a:avLst/>
          </a:prstGeom>
          <a:noFill/>
          <a:ln>
            <a:noFill/>
          </a:ln>
        </p:spPr>
      </p:pic>
      <p:sp>
        <p:nvSpPr>
          <p:cNvPr id="457" name="Google Shape;457;p38"/>
          <p:cNvSpPr/>
          <p:nvPr/>
        </p:nvSpPr>
        <p:spPr>
          <a:xfrm>
            <a:off x="0" y="-5625"/>
            <a:ext cx="5086500" cy="5149200"/>
          </a:xfrm>
          <a:prstGeom prst="rect">
            <a:avLst/>
          </a:prstGeom>
          <a:solidFill>
            <a:srgbClr val="FCC379">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38"/>
          <p:cNvSpPr txBox="1"/>
          <p:nvPr/>
        </p:nvSpPr>
        <p:spPr>
          <a:xfrm>
            <a:off x="537375" y="522025"/>
            <a:ext cx="2733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459" name="Google Shape;459;p38"/>
          <p:cNvPicPr preferRelativeResize="0"/>
          <p:nvPr/>
        </p:nvPicPr>
        <p:blipFill rotWithShape="1">
          <a:blip r:embed="rId5">
            <a:alphaModFix amt="86000"/>
          </a:blip>
          <a:srcRect b="12259" l="55405" r="8784" t="6769"/>
          <a:stretch/>
        </p:blipFill>
        <p:spPr>
          <a:xfrm>
            <a:off x="5086350" y="-5775"/>
            <a:ext cx="3410100" cy="5149200"/>
          </a:xfrm>
          <a:prstGeom prst="rtTriangle">
            <a:avLst/>
          </a:prstGeom>
          <a:noFill/>
          <a:ln>
            <a:noFill/>
          </a:ln>
        </p:spPr>
      </p:pic>
      <p:sp>
        <p:nvSpPr>
          <p:cNvPr id="460" name="Google Shape;460;p38"/>
          <p:cNvSpPr/>
          <p:nvPr/>
        </p:nvSpPr>
        <p:spPr>
          <a:xfrm>
            <a:off x="5086350" y="-5775"/>
            <a:ext cx="3410100" cy="5143500"/>
          </a:xfrm>
          <a:prstGeom prst="rtTriangle">
            <a:avLst/>
          </a:prstGeom>
          <a:solidFill>
            <a:srgbClr val="FCC379">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61" name="Google Shape;461;p38"/>
          <p:cNvPicPr preferRelativeResize="0"/>
          <p:nvPr/>
        </p:nvPicPr>
        <p:blipFill>
          <a:blip r:embed="rId6">
            <a:alphaModFix/>
          </a:blip>
          <a:stretch>
            <a:fillRect/>
          </a:stretch>
        </p:blipFill>
        <p:spPr>
          <a:xfrm>
            <a:off x="2514600" y="1200150"/>
            <a:ext cx="4114800" cy="2743200"/>
          </a:xfrm>
          <a:prstGeom prst="rect">
            <a:avLst/>
          </a:prstGeom>
          <a:noFill/>
          <a:ln>
            <a:noFill/>
          </a:ln>
        </p:spPr>
      </p:pic>
      <p:pic>
        <p:nvPicPr>
          <p:cNvPr id="462" name="Google Shape;462;p38"/>
          <p:cNvPicPr preferRelativeResize="0"/>
          <p:nvPr/>
        </p:nvPicPr>
        <p:blipFill>
          <a:blip r:embed="rId7">
            <a:alphaModFix/>
          </a:blip>
          <a:stretch>
            <a:fillRect/>
          </a:stretch>
        </p:blipFill>
        <p:spPr>
          <a:xfrm>
            <a:off x="2514600" y="1200150"/>
            <a:ext cx="4114800" cy="2743200"/>
          </a:xfrm>
          <a:prstGeom prst="rect">
            <a:avLst/>
          </a:prstGeom>
          <a:noFill/>
          <a:ln>
            <a:noFill/>
          </a:ln>
        </p:spPr>
      </p:pic>
      <p:pic>
        <p:nvPicPr>
          <p:cNvPr id="463" name="Google Shape;463;p38"/>
          <p:cNvPicPr preferRelativeResize="0"/>
          <p:nvPr/>
        </p:nvPicPr>
        <p:blipFill>
          <a:blip r:embed="rId8">
            <a:alphaModFix/>
          </a:blip>
          <a:stretch>
            <a:fillRect/>
          </a:stretch>
        </p:blipFill>
        <p:spPr>
          <a:xfrm>
            <a:off x="2514600" y="1200150"/>
            <a:ext cx="4114800" cy="2743200"/>
          </a:xfrm>
          <a:prstGeom prst="rect">
            <a:avLst/>
          </a:prstGeom>
          <a:noFill/>
          <a:ln>
            <a:noFill/>
          </a:ln>
        </p:spPr>
      </p:pic>
      <p:sp>
        <p:nvSpPr>
          <p:cNvPr id="464" name="Google Shape;464;p38">
            <a:hlinkClick action="ppaction://hlinksldjump" r:id="rId9"/>
          </p:cNvPr>
          <p:cNvSpPr/>
          <p:nvPr/>
        </p:nvSpPr>
        <p:spPr>
          <a:xfrm>
            <a:off x="514350" y="102750"/>
            <a:ext cx="2381400" cy="705000"/>
          </a:xfrm>
          <a:prstGeom prst="rect">
            <a:avLst/>
          </a:prstGeom>
          <a:solidFill>
            <a:srgbClr val="E7B762">
              <a:alpha val="52940"/>
            </a:srgbClr>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Josefin Sans"/>
                <a:ea typeface="Josefin Sans"/>
                <a:cs typeface="Josefin Sans"/>
                <a:sym typeface="Josefin Sans"/>
              </a:rPr>
              <a:t>Explore more Carbon</a:t>
            </a:r>
            <a:endParaRPr>
              <a:latin typeface="Josefin Sans"/>
              <a:ea typeface="Josefin Sans"/>
              <a:cs typeface="Josefin Sans"/>
              <a:sym typeface="Josefin Sans"/>
            </a:endParaRPr>
          </a:p>
        </p:txBody>
      </p:sp>
      <p:sp>
        <p:nvSpPr>
          <p:cNvPr id="465" name="Google Shape;465;p38">
            <a:hlinkClick action="ppaction://hlinksldjump" r:id="rId10"/>
          </p:cNvPr>
          <p:cNvSpPr/>
          <p:nvPr/>
        </p:nvSpPr>
        <p:spPr>
          <a:xfrm>
            <a:off x="6248400" y="4335750"/>
            <a:ext cx="2400300" cy="705000"/>
          </a:xfrm>
          <a:prstGeom prst="rect">
            <a:avLst/>
          </a:prstGeom>
          <a:solidFill>
            <a:srgbClr val="E7B762">
              <a:alpha val="52940"/>
            </a:srgbClr>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Josefin Sans"/>
                <a:ea typeface="Josefin Sans"/>
                <a:cs typeface="Josefin Sans"/>
                <a:sym typeface="Josefin Sans"/>
              </a:rPr>
              <a:t>Next</a:t>
            </a:r>
            <a:endParaRPr>
              <a:latin typeface="Josefin Sans"/>
              <a:ea typeface="Josefin Sans"/>
              <a:cs typeface="Josefin Sans"/>
              <a:sym typeface="Josefin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1">
                                  <p:stCondLst>
                                    <p:cond delay="0"/>
                                  </p:stCondLst>
                                  <p:childTnLst>
                                    <p:set>
                                      <p:cBhvr>
                                        <p:cTn dur="1" fill="hold">
                                          <p:stCondLst>
                                            <p:cond delay="0"/>
                                          </p:stCondLst>
                                        </p:cTn>
                                        <p:tgtEl>
                                          <p:spTgt spid="463"/>
                                        </p:tgtEl>
                                        <p:attrNameLst>
                                          <p:attrName>style.visibility</p:attrName>
                                        </p:attrNameLst>
                                      </p:cBhvr>
                                      <p:to>
                                        <p:strVal val="visible"/>
                                      </p:to>
                                    </p:set>
                                    <p:anim calcmode="lin" valueType="num">
                                      <p:cBhvr additive="base">
                                        <p:cTn dur="500"/>
                                        <p:tgtEl>
                                          <p:spTgt spid="463"/>
                                        </p:tgtEl>
                                        <p:attrNameLst>
                                          <p:attrName>ppt_y</p:attrName>
                                        </p:attrNameLst>
                                      </p:cBhvr>
                                      <p:tavLst>
                                        <p:tav fmla="" tm="0">
                                          <p:val>
                                            <p:strVal val="#ppt_y-1"/>
                                          </p:val>
                                        </p:tav>
                                        <p:tav fmla="" tm="100000">
                                          <p:val>
                                            <p:strVal val="#ppt_y"/>
                                          </p:val>
                                        </p:tav>
                                      </p:tavLst>
                                    </p:anim>
                                  </p:childTnLst>
                                </p:cTn>
                              </p:par>
                              <p:par>
                                <p:cTn fill="hold" nodeType="withEffect" presetClass="emph" presetID="8" presetSubtype="0">
                                  <p:stCondLst>
                                    <p:cond delay="0"/>
                                  </p:stCondLst>
                                  <p:childTnLst>
                                    <p:animRot by="-21600000">
                                      <p:cBhvr>
                                        <p:cTn dur="500" fill="hold"/>
                                        <p:tgtEl>
                                          <p:spTgt spid="463"/>
                                        </p:tgtEl>
                                        <p:attrNameLst>
                                          <p:attrName>r</p:attrName>
                                        </p:attrNameLst>
                                      </p:cBhvr>
                                    </p:animRot>
                                  </p:childTnLst>
                                </p:cTn>
                              </p:par>
                            </p:childTnLst>
                          </p:cTn>
                        </p:par>
                        <p:par>
                          <p:cTn fill="hold">
                            <p:stCondLst>
                              <p:cond delay="500"/>
                            </p:stCondLst>
                            <p:childTnLst>
                              <p:par>
                                <p:cTn fill="hold" nodeType="afterEffect" presetClass="entr" presetID="1" presetSubtype="0">
                                  <p:stCondLst>
                                    <p:cond delay="0"/>
                                  </p:stCondLst>
                                  <p:childTnLst>
                                    <p:set>
                                      <p:cBhvr>
                                        <p:cTn dur="1" fill="hold">
                                          <p:stCondLst>
                                            <p:cond delay="0"/>
                                          </p:stCondLst>
                                        </p:cTn>
                                        <p:tgtEl>
                                          <p:spTgt spid="46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6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23" presetSubtype="32">
                                  <p:stCondLst>
                                    <p:cond delay="0"/>
                                  </p:stCondLst>
                                  <p:childTnLst>
                                    <p:anim calcmode="lin" valueType="num">
                                      <p:cBhvr additive="base">
                                        <p:cTn dur="500"/>
                                        <p:tgtEl>
                                          <p:spTgt spid="463"/>
                                        </p:tgtEl>
                                        <p:attrNameLst>
                                          <p:attrName>ppt_w</p:attrName>
                                        </p:attrNameLst>
                                      </p:cBhvr>
                                      <p:tavLst>
                                        <p:tav fmla="" tm="0">
                                          <p:val>
                                            <p:strVal val="#ppt_w"/>
                                          </p:val>
                                        </p:tav>
                                        <p:tav fmla="" tm="100000">
                                          <p:val>
                                            <p:strVal val="0"/>
                                          </p:val>
                                        </p:tav>
                                      </p:tavLst>
                                    </p:anim>
                                    <p:anim calcmode="lin" valueType="num">
                                      <p:cBhvr additive="base">
                                        <p:cTn dur="500"/>
                                        <p:tgtEl>
                                          <p:spTgt spid="463"/>
                                        </p:tgtEl>
                                        <p:attrNameLst>
                                          <p:attrName>ppt_h</p:attrName>
                                        </p:attrNameLst>
                                      </p:cBhvr>
                                      <p:tavLst>
                                        <p:tav fmla="" tm="0">
                                          <p:val>
                                            <p:strVal val="#ppt_h"/>
                                          </p:val>
                                        </p:tav>
                                        <p:tav fmla="" tm="100000">
                                          <p:val>
                                            <p:strVal val="0"/>
                                          </p:val>
                                        </p:tav>
                                      </p:tavLst>
                                    </p:anim>
                                    <p:set>
                                      <p:cBhvr>
                                        <p:cTn dur="1" fill="hold">
                                          <p:stCondLst>
                                            <p:cond delay="500"/>
                                          </p:stCondLst>
                                        </p:cTn>
                                        <p:tgtEl>
                                          <p:spTgt spid="463"/>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23" presetSubtype="32">
                                  <p:stCondLst>
                                    <p:cond delay="0"/>
                                  </p:stCondLst>
                                  <p:childTnLst>
                                    <p:anim calcmode="lin" valueType="num">
                                      <p:cBhvr additive="base">
                                        <p:cTn dur="500"/>
                                        <p:tgtEl>
                                          <p:spTgt spid="462"/>
                                        </p:tgtEl>
                                        <p:attrNameLst>
                                          <p:attrName>ppt_w</p:attrName>
                                        </p:attrNameLst>
                                      </p:cBhvr>
                                      <p:tavLst>
                                        <p:tav fmla="" tm="0">
                                          <p:val>
                                            <p:strVal val="#ppt_w"/>
                                          </p:val>
                                        </p:tav>
                                        <p:tav fmla="" tm="100000">
                                          <p:val>
                                            <p:strVal val="0"/>
                                          </p:val>
                                        </p:tav>
                                      </p:tavLst>
                                    </p:anim>
                                    <p:anim calcmode="lin" valueType="num">
                                      <p:cBhvr additive="base">
                                        <p:cTn dur="500"/>
                                        <p:tgtEl>
                                          <p:spTgt spid="462"/>
                                        </p:tgtEl>
                                        <p:attrNameLst>
                                          <p:attrName>ppt_h</p:attrName>
                                        </p:attrNameLst>
                                      </p:cBhvr>
                                      <p:tavLst>
                                        <p:tav fmla="" tm="0">
                                          <p:val>
                                            <p:strVal val="#ppt_h"/>
                                          </p:val>
                                        </p:tav>
                                        <p:tav fmla="" tm="100000">
                                          <p:val>
                                            <p:strVal val="0"/>
                                          </p:val>
                                        </p:tav>
                                      </p:tavLst>
                                    </p:anim>
                                    <p:set>
                                      <p:cBhvr>
                                        <p:cTn dur="1" fill="hold">
                                          <p:stCondLst>
                                            <p:cond delay="500"/>
                                          </p:stCondLst>
                                        </p:cTn>
                                        <p:tgtEl>
                                          <p:spTgt spid="462"/>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23" presetSubtype="32">
                                  <p:stCondLst>
                                    <p:cond delay="0"/>
                                  </p:stCondLst>
                                  <p:childTnLst>
                                    <p:anim calcmode="lin" valueType="num">
                                      <p:cBhvr additive="base">
                                        <p:cTn dur="500"/>
                                        <p:tgtEl>
                                          <p:spTgt spid="461"/>
                                        </p:tgtEl>
                                        <p:attrNameLst>
                                          <p:attrName>ppt_w</p:attrName>
                                        </p:attrNameLst>
                                      </p:cBhvr>
                                      <p:tavLst>
                                        <p:tav fmla="" tm="0">
                                          <p:val>
                                            <p:strVal val="#ppt_w"/>
                                          </p:val>
                                        </p:tav>
                                        <p:tav fmla="" tm="100000">
                                          <p:val>
                                            <p:strVal val="0"/>
                                          </p:val>
                                        </p:tav>
                                      </p:tavLst>
                                    </p:anim>
                                    <p:anim calcmode="lin" valueType="num">
                                      <p:cBhvr additive="base">
                                        <p:cTn dur="500"/>
                                        <p:tgtEl>
                                          <p:spTgt spid="461"/>
                                        </p:tgtEl>
                                        <p:attrNameLst>
                                          <p:attrName>ppt_h</p:attrName>
                                        </p:attrNameLst>
                                      </p:cBhvr>
                                      <p:tavLst>
                                        <p:tav fmla="" tm="0">
                                          <p:val>
                                            <p:strVal val="#ppt_h"/>
                                          </p:val>
                                        </p:tav>
                                        <p:tav fmla="" tm="100000">
                                          <p:val>
                                            <p:strVal val="0"/>
                                          </p:val>
                                        </p:tav>
                                      </p:tavLst>
                                    </p:anim>
                                    <p:set>
                                      <p:cBhvr>
                                        <p:cTn dur="1" fill="hold">
                                          <p:stCondLst>
                                            <p:cond delay="500"/>
                                          </p:stCondLst>
                                        </p:cTn>
                                        <p:tgtEl>
                                          <p:spTgt spid="461"/>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69" name="Shape 469"/>
        <p:cNvGrpSpPr/>
        <p:nvPr/>
      </p:nvGrpSpPr>
      <p:grpSpPr>
        <a:xfrm>
          <a:off x="0" y="0"/>
          <a:ext cx="0" cy="0"/>
          <a:chOff x="0" y="0"/>
          <a:chExt cx="0" cy="0"/>
        </a:xfrm>
      </p:grpSpPr>
      <p:pic>
        <p:nvPicPr>
          <p:cNvPr id="470" name="Google Shape;470;p39"/>
          <p:cNvPicPr preferRelativeResize="0"/>
          <p:nvPr/>
        </p:nvPicPr>
        <p:blipFill>
          <a:blip r:embed="rId4">
            <a:alphaModFix/>
          </a:blip>
          <a:stretch>
            <a:fillRect/>
          </a:stretch>
        </p:blipFill>
        <p:spPr>
          <a:xfrm>
            <a:off x="0" y="-5773"/>
            <a:ext cx="9144000" cy="5149273"/>
          </a:xfrm>
          <a:prstGeom prst="rect">
            <a:avLst/>
          </a:prstGeom>
          <a:noFill/>
          <a:ln>
            <a:noFill/>
          </a:ln>
        </p:spPr>
      </p:pic>
      <p:pic>
        <p:nvPicPr>
          <p:cNvPr id="471" name="Google Shape;471;p39"/>
          <p:cNvPicPr preferRelativeResize="0"/>
          <p:nvPr/>
        </p:nvPicPr>
        <p:blipFill rotWithShape="1">
          <a:blip r:embed="rId5">
            <a:alphaModFix amt="86000"/>
          </a:blip>
          <a:srcRect b="12259" l="1987" r="44596" t="6769"/>
          <a:stretch/>
        </p:blipFill>
        <p:spPr>
          <a:xfrm>
            <a:off x="0" y="-5775"/>
            <a:ext cx="5086500" cy="5143500"/>
          </a:xfrm>
          <a:prstGeom prst="rect">
            <a:avLst/>
          </a:prstGeom>
          <a:noFill/>
          <a:ln>
            <a:noFill/>
          </a:ln>
        </p:spPr>
      </p:pic>
      <p:sp>
        <p:nvSpPr>
          <p:cNvPr id="472" name="Google Shape;472;p39"/>
          <p:cNvSpPr/>
          <p:nvPr/>
        </p:nvSpPr>
        <p:spPr>
          <a:xfrm>
            <a:off x="0" y="-5625"/>
            <a:ext cx="5086500" cy="5149200"/>
          </a:xfrm>
          <a:prstGeom prst="rect">
            <a:avLst/>
          </a:prstGeom>
          <a:solidFill>
            <a:srgbClr val="FCC379">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39"/>
          <p:cNvSpPr txBox="1"/>
          <p:nvPr/>
        </p:nvSpPr>
        <p:spPr>
          <a:xfrm>
            <a:off x="537375" y="522025"/>
            <a:ext cx="2733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474" name="Google Shape;474;p39"/>
          <p:cNvPicPr preferRelativeResize="0"/>
          <p:nvPr/>
        </p:nvPicPr>
        <p:blipFill rotWithShape="1">
          <a:blip r:embed="rId5">
            <a:alphaModFix amt="86000"/>
          </a:blip>
          <a:srcRect b="12259" l="55405" r="8784" t="6769"/>
          <a:stretch/>
        </p:blipFill>
        <p:spPr>
          <a:xfrm>
            <a:off x="5086350" y="-5775"/>
            <a:ext cx="3410100" cy="5149200"/>
          </a:xfrm>
          <a:prstGeom prst="rtTriangle">
            <a:avLst/>
          </a:prstGeom>
          <a:noFill/>
          <a:ln>
            <a:noFill/>
          </a:ln>
        </p:spPr>
      </p:pic>
      <p:sp>
        <p:nvSpPr>
          <p:cNvPr id="475" name="Google Shape;475;p39"/>
          <p:cNvSpPr/>
          <p:nvPr/>
        </p:nvSpPr>
        <p:spPr>
          <a:xfrm>
            <a:off x="5086350" y="-5775"/>
            <a:ext cx="3410100" cy="5143500"/>
          </a:xfrm>
          <a:prstGeom prst="rtTriangle">
            <a:avLst/>
          </a:prstGeom>
          <a:solidFill>
            <a:srgbClr val="FCC379">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76" name="Google Shape;476;p39"/>
          <p:cNvPicPr preferRelativeResize="0"/>
          <p:nvPr/>
        </p:nvPicPr>
        <p:blipFill>
          <a:blip r:embed="rId6">
            <a:alphaModFix/>
          </a:blip>
          <a:stretch>
            <a:fillRect/>
          </a:stretch>
        </p:blipFill>
        <p:spPr>
          <a:xfrm>
            <a:off x="2514600" y="1200150"/>
            <a:ext cx="4114800" cy="2743200"/>
          </a:xfrm>
          <a:prstGeom prst="rect">
            <a:avLst/>
          </a:prstGeom>
          <a:noFill/>
          <a:ln>
            <a:noFill/>
          </a:ln>
        </p:spPr>
      </p:pic>
      <p:pic>
        <p:nvPicPr>
          <p:cNvPr id="477" name="Google Shape;477;p39"/>
          <p:cNvPicPr preferRelativeResize="0"/>
          <p:nvPr/>
        </p:nvPicPr>
        <p:blipFill>
          <a:blip r:embed="rId7">
            <a:alphaModFix/>
          </a:blip>
          <a:stretch>
            <a:fillRect/>
          </a:stretch>
        </p:blipFill>
        <p:spPr>
          <a:xfrm>
            <a:off x="2514600" y="1200138"/>
            <a:ext cx="4114800" cy="2743200"/>
          </a:xfrm>
          <a:prstGeom prst="rect">
            <a:avLst/>
          </a:prstGeom>
          <a:noFill/>
          <a:ln>
            <a:noFill/>
          </a:ln>
        </p:spPr>
      </p:pic>
      <p:pic>
        <p:nvPicPr>
          <p:cNvPr id="478" name="Google Shape;478;p39"/>
          <p:cNvPicPr preferRelativeResize="0"/>
          <p:nvPr/>
        </p:nvPicPr>
        <p:blipFill>
          <a:blip r:embed="rId8">
            <a:alphaModFix/>
          </a:blip>
          <a:stretch>
            <a:fillRect/>
          </a:stretch>
        </p:blipFill>
        <p:spPr>
          <a:xfrm>
            <a:off x="2514600" y="1200150"/>
            <a:ext cx="4114800" cy="2743200"/>
          </a:xfrm>
          <a:prstGeom prst="rect">
            <a:avLst/>
          </a:prstGeom>
          <a:noFill/>
          <a:ln>
            <a:noFill/>
          </a:ln>
        </p:spPr>
      </p:pic>
      <p:sp>
        <p:nvSpPr>
          <p:cNvPr id="479" name="Google Shape;479;p39">
            <a:hlinkClick action="ppaction://hlinksldjump" r:id="rId9"/>
          </p:cNvPr>
          <p:cNvSpPr/>
          <p:nvPr/>
        </p:nvSpPr>
        <p:spPr>
          <a:xfrm>
            <a:off x="514350" y="102750"/>
            <a:ext cx="2381400" cy="705000"/>
          </a:xfrm>
          <a:prstGeom prst="rect">
            <a:avLst/>
          </a:prstGeom>
          <a:solidFill>
            <a:srgbClr val="E7B762">
              <a:alpha val="52940"/>
            </a:srgbClr>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Josefin Sans"/>
                <a:ea typeface="Josefin Sans"/>
                <a:cs typeface="Josefin Sans"/>
                <a:sym typeface="Josefin Sans"/>
              </a:rPr>
              <a:t>Explore more Carbon</a:t>
            </a:r>
            <a:endParaRPr>
              <a:latin typeface="Josefin Sans"/>
              <a:ea typeface="Josefin Sans"/>
              <a:cs typeface="Josefin Sans"/>
              <a:sym typeface="Josefin Sans"/>
            </a:endParaRPr>
          </a:p>
        </p:txBody>
      </p:sp>
      <p:sp>
        <p:nvSpPr>
          <p:cNvPr id="480" name="Google Shape;480;p39">
            <a:hlinkClick action="ppaction://hlinksldjump" r:id="rId10"/>
          </p:cNvPr>
          <p:cNvSpPr/>
          <p:nvPr/>
        </p:nvSpPr>
        <p:spPr>
          <a:xfrm>
            <a:off x="6248400" y="4335750"/>
            <a:ext cx="2400300" cy="705000"/>
          </a:xfrm>
          <a:prstGeom prst="rect">
            <a:avLst/>
          </a:prstGeom>
          <a:solidFill>
            <a:srgbClr val="E7B762">
              <a:alpha val="52940"/>
            </a:srgbClr>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Josefin Sans"/>
                <a:ea typeface="Josefin Sans"/>
                <a:cs typeface="Josefin Sans"/>
                <a:sym typeface="Josefin Sans"/>
              </a:rPr>
              <a:t>Next</a:t>
            </a:r>
            <a:endParaRPr>
              <a:latin typeface="Josefin Sans"/>
              <a:ea typeface="Josefin Sans"/>
              <a:cs typeface="Josefin Sans"/>
              <a:sym typeface="Josefin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4">
                                  <p:stCondLst>
                                    <p:cond delay="0"/>
                                  </p:stCondLst>
                                  <p:childTnLst>
                                    <p:set>
                                      <p:cBhvr>
                                        <p:cTn dur="1" fill="hold">
                                          <p:stCondLst>
                                            <p:cond delay="0"/>
                                          </p:stCondLst>
                                        </p:cTn>
                                        <p:tgtEl>
                                          <p:spTgt spid="478"/>
                                        </p:tgtEl>
                                        <p:attrNameLst>
                                          <p:attrName>style.visibility</p:attrName>
                                        </p:attrNameLst>
                                      </p:cBhvr>
                                      <p:to>
                                        <p:strVal val="visible"/>
                                      </p:to>
                                    </p:set>
                                    <p:anim calcmode="lin" valueType="num">
                                      <p:cBhvr additive="base">
                                        <p:cTn dur="500"/>
                                        <p:tgtEl>
                                          <p:spTgt spid="478"/>
                                        </p:tgtEl>
                                        <p:attrNameLst>
                                          <p:attrName>ppt_y</p:attrName>
                                        </p:attrNameLst>
                                      </p:cBhvr>
                                      <p:tavLst>
                                        <p:tav fmla="" tm="0">
                                          <p:val>
                                            <p:strVal val="#ppt_y+1"/>
                                          </p:val>
                                        </p:tav>
                                        <p:tav fmla="" tm="100000">
                                          <p:val>
                                            <p:strVal val="#ppt_y"/>
                                          </p:val>
                                        </p:tav>
                                      </p:tavLst>
                                    </p:anim>
                                  </p:childTnLst>
                                </p:cTn>
                              </p:par>
                              <p:par>
                                <p:cTn fill="hold" nodeType="withEffect" presetClass="emph" presetID="8" presetSubtype="0">
                                  <p:stCondLst>
                                    <p:cond delay="0"/>
                                  </p:stCondLst>
                                  <p:childTnLst>
                                    <p:animRot by="-21600000">
                                      <p:cBhvr>
                                        <p:cTn dur="500" fill="hold"/>
                                        <p:tgtEl>
                                          <p:spTgt spid="478"/>
                                        </p:tgtEl>
                                        <p:attrNameLst>
                                          <p:attrName>r</p:attrName>
                                        </p:attrNameLst>
                                      </p:cBhvr>
                                    </p:animRot>
                                  </p:childTnLst>
                                </p:cTn>
                              </p:par>
                            </p:childTnLst>
                          </p:cTn>
                        </p:par>
                        <p:par>
                          <p:cTn fill="hold">
                            <p:stCondLst>
                              <p:cond delay="500"/>
                            </p:stCondLst>
                            <p:childTnLst>
                              <p:par>
                                <p:cTn fill="hold" nodeType="afterEffect" presetClass="entr" presetID="1" presetSubtype="0">
                                  <p:stCondLst>
                                    <p:cond delay="0"/>
                                  </p:stCondLst>
                                  <p:childTnLst>
                                    <p:set>
                                      <p:cBhvr>
                                        <p:cTn dur="1" fill="hold">
                                          <p:stCondLst>
                                            <p:cond delay="0"/>
                                          </p:stCondLst>
                                        </p:cTn>
                                        <p:tgtEl>
                                          <p:spTgt spid="47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7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23" presetSubtype="32">
                                  <p:stCondLst>
                                    <p:cond delay="0"/>
                                  </p:stCondLst>
                                  <p:childTnLst>
                                    <p:anim calcmode="lin" valueType="num">
                                      <p:cBhvr additive="base">
                                        <p:cTn dur="500"/>
                                        <p:tgtEl>
                                          <p:spTgt spid="478"/>
                                        </p:tgtEl>
                                        <p:attrNameLst>
                                          <p:attrName>ppt_w</p:attrName>
                                        </p:attrNameLst>
                                      </p:cBhvr>
                                      <p:tavLst>
                                        <p:tav fmla="" tm="0">
                                          <p:val>
                                            <p:strVal val="#ppt_w"/>
                                          </p:val>
                                        </p:tav>
                                        <p:tav fmla="" tm="100000">
                                          <p:val>
                                            <p:strVal val="0"/>
                                          </p:val>
                                        </p:tav>
                                      </p:tavLst>
                                    </p:anim>
                                    <p:anim calcmode="lin" valueType="num">
                                      <p:cBhvr additive="base">
                                        <p:cTn dur="500"/>
                                        <p:tgtEl>
                                          <p:spTgt spid="478"/>
                                        </p:tgtEl>
                                        <p:attrNameLst>
                                          <p:attrName>ppt_h</p:attrName>
                                        </p:attrNameLst>
                                      </p:cBhvr>
                                      <p:tavLst>
                                        <p:tav fmla="" tm="0">
                                          <p:val>
                                            <p:strVal val="#ppt_h"/>
                                          </p:val>
                                        </p:tav>
                                        <p:tav fmla="" tm="100000">
                                          <p:val>
                                            <p:strVal val="0"/>
                                          </p:val>
                                        </p:tav>
                                      </p:tavLst>
                                    </p:anim>
                                    <p:set>
                                      <p:cBhvr>
                                        <p:cTn dur="1" fill="hold">
                                          <p:stCondLst>
                                            <p:cond delay="500"/>
                                          </p:stCondLst>
                                        </p:cTn>
                                        <p:tgtEl>
                                          <p:spTgt spid="478"/>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23" presetSubtype="32">
                                  <p:stCondLst>
                                    <p:cond delay="0"/>
                                  </p:stCondLst>
                                  <p:childTnLst>
                                    <p:anim calcmode="lin" valueType="num">
                                      <p:cBhvr additive="base">
                                        <p:cTn dur="500"/>
                                        <p:tgtEl>
                                          <p:spTgt spid="477"/>
                                        </p:tgtEl>
                                        <p:attrNameLst>
                                          <p:attrName>ppt_w</p:attrName>
                                        </p:attrNameLst>
                                      </p:cBhvr>
                                      <p:tavLst>
                                        <p:tav fmla="" tm="0">
                                          <p:val>
                                            <p:strVal val="#ppt_w"/>
                                          </p:val>
                                        </p:tav>
                                        <p:tav fmla="" tm="100000">
                                          <p:val>
                                            <p:strVal val="0"/>
                                          </p:val>
                                        </p:tav>
                                      </p:tavLst>
                                    </p:anim>
                                    <p:anim calcmode="lin" valueType="num">
                                      <p:cBhvr additive="base">
                                        <p:cTn dur="500"/>
                                        <p:tgtEl>
                                          <p:spTgt spid="477"/>
                                        </p:tgtEl>
                                        <p:attrNameLst>
                                          <p:attrName>ppt_h</p:attrName>
                                        </p:attrNameLst>
                                      </p:cBhvr>
                                      <p:tavLst>
                                        <p:tav fmla="" tm="0">
                                          <p:val>
                                            <p:strVal val="#ppt_h"/>
                                          </p:val>
                                        </p:tav>
                                        <p:tav fmla="" tm="100000">
                                          <p:val>
                                            <p:strVal val="0"/>
                                          </p:val>
                                        </p:tav>
                                      </p:tavLst>
                                    </p:anim>
                                    <p:set>
                                      <p:cBhvr>
                                        <p:cTn dur="1" fill="hold">
                                          <p:stCondLst>
                                            <p:cond delay="500"/>
                                          </p:stCondLst>
                                        </p:cTn>
                                        <p:tgtEl>
                                          <p:spTgt spid="477"/>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23" presetSubtype="32">
                                  <p:stCondLst>
                                    <p:cond delay="0"/>
                                  </p:stCondLst>
                                  <p:childTnLst>
                                    <p:anim calcmode="lin" valueType="num">
                                      <p:cBhvr additive="base">
                                        <p:cTn dur="500"/>
                                        <p:tgtEl>
                                          <p:spTgt spid="476"/>
                                        </p:tgtEl>
                                        <p:attrNameLst>
                                          <p:attrName>ppt_w</p:attrName>
                                        </p:attrNameLst>
                                      </p:cBhvr>
                                      <p:tavLst>
                                        <p:tav fmla="" tm="0">
                                          <p:val>
                                            <p:strVal val="#ppt_w"/>
                                          </p:val>
                                        </p:tav>
                                        <p:tav fmla="" tm="100000">
                                          <p:val>
                                            <p:strVal val="0"/>
                                          </p:val>
                                        </p:tav>
                                      </p:tavLst>
                                    </p:anim>
                                    <p:anim calcmode="lin" valueType="num">
                                      <p:cBhvr additive="base">
                                        <p:cTn dur="500"/>
                                        <p:tgtEl>
                                          <p:spTgt spid="476"/>
                                        </p:tgtEl>
                                        <p:attrNameLst>
                                          <p:attrName>ppt_h</p:attrName>
                                        </p:attrNameLst>
                                      </p:cBhvr>
                                      <p:tavLst>
                                        <p:tav fmla="" tm="0">
                                          <p:val>
                                            <p:strVal val="#ppt_h"/>
                                          </p:val>
                                        </p:tav>
                                        <p:tav fmla="" tm="100000">
                                          <p:val>
                                            <p:strVal val="0"/>
                                          </p:val>
                                        </p:tav>
                                      </p:tavLst>
                                    </p:anim>
                                    <p:set>
                                      <p:cBhvr>
                                        <p:cTn dur="1" fill="hold">
                                          <p:stCondLst>
                                            <p:cond delay="500"/>
                                          </p:stCondLst>
                                        </p:cTn>
                                        <p:tgtEl>
                                          <p:spTgt spid="476"/>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84" name="Shape 484"/>
        <p:cNvGrpSpPr/>
        <p:nvPr/>
      </p:nvGrpSpPr>
      <p:grpSpPr>
        <a:xfrm>
          <a:off x="0" y="0"/>
          <a:ext cx="0" cy="0"/>
          <a:chOff x="0" y="0"/>
          <a:chExt cx="0" cy="0"/>
        </a:xfrm>
      </p:grpSpPr>
      <p:pic>
        <p:nvPicPr>
          <p:cNvPr id="485" name="Google Shape;485;p40"/>
          <p:cNvPicPr preferRelativeResize="0"/>
          <p:nvPr/>
        </p:nvPicPr>
        <p:blipFill>
          <a:blip r:embed="rId4">
            <a:alphaModFix/>
          </a:blip>
          <a:stretch>
            <a:fillRect/>
          </a:stretch>
        </p:blipFill>
        <p:spPr>
          <a:xfrm>
            <a:off x="0" y="-5773"/>
            <a:ext cx="9144000" cy="5149273"/>
          </a:xfrm>
          <a:prstGeom prst="rect">
            <a:avLst/>
          </a:prstGeom>
          <a:noFill/>
          <a:ln>
            <a:noFill/>
          </a:ln>
        </p:spPr>
      </p:pic>
      <p:pic>
        <p:nvPicPr>
          <p:cNvPr id="486" name="Google Shape;486;p40"/>
          <p:cNvPicPr preferRelativeResize="0"/>
          <p:nvPr/>
        </p:nvPicPr>
        <p:blipFill rotWithShape="1">
          <a:blip r:embed="rId5">
            <a:alphaModFix amt="86000"/>
          </a:blip>
          <a:srcRect b="12259" l="1987" r="44596" t="6769"/>
          <a:stretch/>
        </p:blipFill>
        <p:spPr>
          <a:xfrm>
            <a:off x="0" y="-5775"/>
            <a:ext cx="5086500" cy="5143500"/>
          </a:xfrm>
          <a:prstGeom prst="rect">
            <a:avLst/>
          </a:prstGeom>
          <a:noFill/>
          <a:ln>
            <a:noFill/>
          </a:ln>
        </p:spPr>
      </p:pic>
      <p:sp>
        <p:nvSpPr>
          <p:cNvPr id="487" name="Google Shape;487;p40"/>
          <p:cNvSpPr/>
          <p:nvPr/>
        </p:nvSpPr>
        <p:spPr>
          <a:xfrm>
            <a:off x="0" y="-5625"/>
            <a:ext cx="5086500" cy="5149200"/>
          </a:xfrm>
          <a:prstGeom prst="rect">
            <a:avLst/>
          </a:prstGeom>
          <a:solidFill>
            <a:srgbClr val="FCC379">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40"/>
          <p:cNvSpPr txBox="1"/>
          <p:nvPr/>
        </p:nvSpPr>
        <p:spPr>
          <a:xfrm>
            <a:off x="537375" y="522025"/>
            <a:ext cx="2733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489" name="Google Shape;489;p40"/>
          <p:cNvPicPr preferRelativeResize="0"/>
          <p:nvPr/>
        </p:nvPicPr>
        <p:blipFill rotWithShape="1">
          <a:blip r:embed="rId5">
            <a:alphaModFix amt="86000"/>
          </a:blip>
          <a:srcRect b="12259" l="55405" r="8784" t="6769"/>
          <a:stretch/>
        </p:blipFill>
        <p:spPr>
          <a:xfrm>
            <a:off x="5086350" y="-5775"/>
            <a:ext cx="3410100" cy="5149200"/>
          </a:xfrm>
          <a:prstGeom prst="rtTriangle">
            <a:avLst/>
          </a:prstGeom>
          <a:noFill/>
          <a:ln>
            <a:noFill/>
          </a:ln>
        </p:spPr>
      </p:pic>
      <p:sp>
        <p:nvSpPr>
          <p:cNvPr id="490" name="Google Shape;490;p40"/>
          <p:cNvSpPr/>
          <p:nvPr/>
        </p:nvSpPr>
        <p:spPr>
          <a:xfrm>
            <a:off x="5086350" y="-5775"/>
            <a:ext cx="3410100" cy="5143500"/>
          </a:xfrm>
          <a:prstGeom prst="rtTriangle">
            <a:avLst/>
          </a:prstGeom>
          <a:solidFill>
            <a:srgbClr val="FCC379">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91" name="Google Shape;491;p40"/>
          <p:cNvPicPr preferRelativeResize="0"/>
          <p:nvPr/>
        </p:nvPicPr>
        <p:blipFill>
          <a:blip r:embed="rId6">
            <a:alphaModFix/>
          </a:blip>
          <a:stretch>
            <a:fillRect/>
          </a:stretch>
        </p:blipFill>
        <p:spPr>
          <a:xfrm>
            <a:off x="2514600" y="1200150"/>
            <a:ext cx="4114800" cy="2743200"/>
          </a:xfrm>
          <a:prstGeom prst="rect">
            <a:avLst/>
          </a:prstGeom>
          <a:noFill/>
          <a:ln>
            <a:noFill/>
          </a:ln>
        </p:spPr>
      </p:pic>
      <p:pic>
        <p:nvPicPr>
          <p:cNvPr id="492" name="Google Shape;492;p40"/>
          <p:cNvPicPr preferRelativeResize="0"/>
          <p:nvPr/>
        </p:nvPicPr>
        <p:blipFill>
          <a:blip r:embed="rId7">
            <a:alphaModFix/>
          </a:blip>
          <a:stretch>
            <a:fillRect/>
          </a:stretch>
        </p:blipFill>
        <p:spPr>
          <a:xfrm>
            <a:off x="2514600" y="1200150"/>
            <a:ext cx="4114800" cy="2743200"/>
          </a:xfrm>
          <a:prstGeom prst="rect">
            <a:avLst/>
          </a:prstGeom>
          <a:noFill/>
          <a:ln>
            <a:noFill/>
          </a:ln>
        </p:spPr>
      </p:pic>
      <p:pic>
        <p:nvPicPr>
          <p:cNvPr id="493" name="Google Shape;493;p40"/>
          <p:cNvPicPr preferRelativeResize="0"/>
          <p:nvPr/>
        </p:nvPicPr>
        <p:blipFill>
          <a:blip r:embed="rId8">
            <a:alphaModFix/>
          </a:blip>
          <a:stretch>
            <a:fillRect/>
          </a:stretch>
        </p:blipFill>
        <p:spPr>
          <a:xfrm>
            <a:off x="2514600" y="1200150"/>
            <a:ext cx="4114800" cy="2743200"/>
          </a:xfrm>
          <a:prstGeom prst="rect">
            <a:avLst/>
          </a:prstGeom>
          <a:noFill/>
          <a:ln>
            <a:noFill/>
          </a:ln>
        </p:spPr>
      </p:pic>
      <p:sp>
        <p:nvSpPr>
          <p:cNvPr id="494" name="Google Shape;494;p40">
            <a:hlinkClick action="ppaction://hlinksldjump" r:id="rId9"/>
          </p:cNvPr>
          <p:cNvSpPr/>
          <p:nvPr/>
        </p:nvSpPr>
        <p:spPr>
          <a:xfrm>
            <a:off x="514350" y="102750"/>
            <a:ext cx="2381400" cy="705000"/>
          </a:xfrm>
          <a:prstGeom prst="rect">
            <a:avLst/>
          </a:prstGeom>
          <a:solidFill>
            <a:srgbClr val="E7B762">
              <a:alpha val="52940"/>
            </a:srgbClr>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Josefin Sans"/>
                <a:ea typeface="Josefin Sans"/>
                <a:cs typeface="Josefin Sans"/>
                <a:sym typeface="Josefin Sans"/>
              </a:rPr>
              <a:t>Explore more Carbon</a:t>
            </a:r>
            <a:endParaRPr>
              <a:latin typeface="Josefin Sans"/>
              <a:ea typeface="Josefin Sans"/>
              <a:cs typeface="Josefin Sans"/>
              <a:sym typeface="Josefin Sans"/>
            </a:endParaRPr>
          </a:p>
        </p:txBody>
      </p:sp>
      <p:sp>
        <p:nvSpPr>
          <p:cNvPr id="495" name="Google Shape;495;p40">
            <a:hlinkClick action="ppaction://hlinksldjump" r:id="rId10"/>
          </p:cNvPr>
          <p:cNvSpPr/>
          <p:nvPr/>
        </p:nvSpPr>
        <p:spPr>
          <a:xfrm>
            <a:off x="6248400" y="4335750"/>
            <a:ext cx="2400300" cy="705000"/>
          </a:xfrm>
          <a:prstGeom prst="rect">
            <a:avLst/>
          </a:prstGeom>
          <a:solidFill>
            <a:srgbClr val="E7B762">
              <a:alpha val="52940"/>
            </a:srgbClr>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Josefin Sans"/>
                <a:ea typeface="Josefin Sans"/>
                <a:cs typeface="Josefin Sans"/>
                <a:sym typeface="Josefin Sans"/>
              </a:rPr>
              <a:t>Next</a:t>
            </a:r>
            <a:endParaRPr>
              <a:latin typeface="Josefin Sans"/>
              <a:ea typeface="Josefin Sans"/>
              <a:cs typeface="Josefin Sans"/>
              <a:sym typeface="Josefin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2">
                                  <p:stCondLst>
                                    <p:cond delay="0"/>
                                  </p:stCondLst>
                                  <p:childTnLst>
                                    <p:set>
                                      <p:cBhvr>
                                        <p:cTn dur="1" fill="hold">
                                          <p:stCondLst>
                                            <p:cond delay="0"/>
                                          </p:stCondLst>
                                        </p:cTn>
                                        <p:tgtEl>
                                          <p:spTgt spid="493"/>
                                        </p:tgtEl>
                                        <p:attrNameLst>
                                          <p:attrName>style.visibility</p:attrName>
                                        </p:attrNameLst>
                                      </p:cBhvr>
                                      <p:to>
                                        <p:strVal val="visible"/>
                                      </p:to>
                                    </p:set>
                                    <p:anim calcmode="lin" valueType="num">
                                      <p:cBhvr additive="base">
                                        <p:cTn dur="500"/>
                                        <p:tgtEl>
                                          <p:spTgt spid="493"/>
                                        </p:tgtEl>
                                        <p:attrNameLst>
                                          <p:attrName>ppt_x</p:attrName>
                                        </p:attrNameLst>
                                      </p:cBhvr>
                                      <p:tavLst>
                                        <p:tav fmla="" tm="0">
                                          <p:val>
                                            <p:strVal val="#ppt_x+1"/>
                                          </p:val>
                                        </p:tav>
                                        <p:tav fmla="" tm="100000">
                                          <p:val>
                                            <p:strVal val="#ppt_x"/>
                                          </p:val>
                                        </p:tav>
                                      </p:tavLst>
                                    </p:anim>
                                  </p:childTnLst>
                                </p:cTn>
                              </p:par>
                              <p:par>
                                <p:cTn fill="hold" nodeType="withEffect" presetClass="emph" presetID="8" presetSubtype="0">
                                  <p:stCondLst>
                                    <p:cond delay="0"/>
                                  </p:stCondLst>
                                  <p:childTnLst>
                                    <p:animRot by="-21600000">
                                      <p:cBhvr>
                                        <p:cTn dur="500" fill="hold"/>
                                        <p:tgtEl>
                                          <p:spTgt spid="493"/>
                                        </p:tgtEl>
                                        <p:attrNameLst>
                                          <p:attrName>r</p:attrName>
                                        </p:attrNameLst>
                                      </p:cBhvr>
                                    </p:animRot>
                                  </p:childTnLst>
                                </p:cTn>
                              </p:par>
                            </p:childTnLst>
                          </p:cTn>
                        </p:par>
                        <p:par>
                          <p:cTn fill="hold">
                            <p:stCondLst>
                              <p:cond delay="500"/>
                            </p:stCondLst>
                            <p:childTnLst>
                              <p:par>
                                <p:cTn fill="hold" nodeType="afterEffect" presetClass="entr" presetID="1" presetSubtype="0">
                                  <p:stCondLst>
                                    <p:cond delay="0"/>
                                  </p:stCondLst>
                                  <p:childTnLst>
                                    <p:set>
                                      <p:cBhvr>
                                        <p:cTn dur="1" fill="hold">
                                          <p:stCondLst>
                                            <p:cond delay="0"/>
                                          </p:stCondLst>
                                        </p:cTn>
                                        <p:tgtEl>
                                          <p:spTgt spid="49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9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23" presetSubtype="32">
                                  <p:stCondLst>
                                    <p:cond delay="0"/>
                                  </p:stCondLst>
                                  <p:childTnLst>
                                    <p:anim calcmode="lin" valueType="num">
                                      <p:cBhvr additive="base">
                                        <p:cTn dur="500"/>
                                        <p:tgtEl>
                                          <p:spTgt spid="493"/>
                                        </p:tgtEl>
                                        <p:attrNameLst>
                                          <p:attrName>ppt_w</p:attrName>
                                        </p:attrNameLst>
                                      </p:cBhvr>
                                      <p:tavLst>
                                        <p:tav fmla="" tm="0">
                                          <p:val>
                                            <p:strVal val="#ppt_w"/>
                                          </p:val>
                                        </p:tav>
                                        <p:tav fmla="" tm="100000">
                                          <p:val>
                                            <p:strVal val="0"/>
                                          </p:val>
                                        </p:tav>
                                      </p:tavLst>
                                    </p:anim>
                                    <p:anim calcmode="lin" valueType="num">
                                      <p:cBhvr additive="base">
                                        <p:cTn dur="500"/>
                                        <p:tgtEl>
                                          <p:spTgt spid="493"/>
                                        </p:tgtEl>
                                        <p:attrNameLst>
                                          <p:attrName>ppt_h</p:attrName>
                                        </p:attrNameLst>
                                      </p:cBhvr>
                                      <p:tavLst>
                                        <p:tav fmla="" tm="0">
                                          <p:val>
                                            <p:strVal val="#ppt_h"/>
                                          </p:val>
                                        </p:tav>
                                        <p:tav fmla="" tm="100000">
                                          <p:val>
                                            <p:strVal val="0"/>
                                          </p:val>
                                        </p:tav>
                                      </p:tavLst>
                                    </p:anim>
                                    <p:set>
                                      <p:cBhvr>
                                        <p:cTn dur="1" fill="hold">
                                          <p:stCondLst>
                                            <p:cond delay="500"/>
                                          </p:stCondLst>
                                        </p:cTn>
                                        <p:tgtEl>
                                          <p:spTgt spid="493"/>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23" presetSubtype="32">
                                  <p:stCondLst>
                                    <p:cond delay="0"/>
                                  </p:stCondLst>
                                  <p:childTnLst>
                                    <p:anim calcmode="lin" valueType="num">
                                      <p:cBhvr additive="base">
                                        <p:cTn dur="500"/>
                                        <p:tgtEl>
                                          <p:spTgt spid="492"/>
                                        </p:tgtEl>
                                        <p:attrNameLst>
                                          <p:attrName>ppt_w</p:attrName>
                                        </p:attrNameLst>
                                      </p:cBhvr>
                                      <p:tavLst>
                                        <p:tav fmla="" tm="0">
                                          <p:val>
                                            <p:strVal val="#ppt_w"/>
                                          </p:val>
                                        </p:tav>
                                        <p:tav fmla="" tm="100000">
                                          <p:val>
                                            <p:strVal val="0"/>
                                          </p:val>
                                        </p:tav>
                                      </p:tavLst>
                                    </p:anim>
                                    <p:anim calcmode="lin" valueType="num">
                                      <p:cBhvr additive="base">
                                        <p:cTn dur="500"/>
                                        <p:tgtEl>
                                          <p:spTgt spid="492"/>
                                        </p:tgtEl>
                                        <p:attrNameLst>
                                          <p:attrName>ppt_h</p:attrName>
                                        </p:attrNameLst>
                                      </p:cBhvr>
                                      <p:tavLst>
                                        <p:tav fmla="" tm="0">
                                          <p:val>
                                            <p:strVal val="#ppt_h"/>
                                          </p:val>
                                        </p:tav>
                                        <p:tav fmla="" tm="100000">
                                          <p:val>
                                            <p:strVal val="0"/>
                                          </p:val>
                                        </p:tav>
                                      </p:tavLst>
                                    </p:anim>
                                    <p:set>
                                      <p:cBhvr>
                                        <p:cTn dur="1" fill="hold">
                                          <p:stCondLst>
                                            <p:cond delay="500"/>
                                          </p:stCondLst>
                                        </p:cTn>
                                        <p:tgtEl>
                                          <p:spTgt spid="492"/>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23" presetSubtype="32">
                                  <p:stCondLst>
                                    <p:cond delay="0"/>
                                  </p:stCondLst>
                                  <p:childTnLst>
                                    <p:anim calcmode="lin" valueType="num">
                                      <p:cBhvr additive="base">
                                        <p:cTn dur="500"/>
                                        <p:tgtEl>
                                          <p:spTgt spid="491"/>
                                        </p:tgtEl>
                                        <p:attrNameLst>
                                          <p:attrName>ppt_w</p:attrName>
                                        </p:attrNameLst>
                                      </p:cBhvr>
                                      <p:tavLst>
                                        <p:tav fmla="" tm="0">
                                          <p:val>
                                            <p:strVal val="#ppt_w"/>
                                          </p:val>
                                        </p:tav>
                                        <p:tav fmla="" tm="100000">
                                          <p:val>
                                            <p:strVal val="0"/>
                                          </p:val>
                                        </p:tav>
                                      </p:tavLst>
                                    </p:anim>
                                    <p:anim calcmode="lin" valueType="num">
                                      <p:cBhvr additive="base">
                                        <p:cTn dur="500"/>
                                        <p:tgtEl>
                                          <p:spTgt spid="491"/>
                                        </p:tgtEl>
                                        <p:attrNameLst>
                                          <p:attrName>ppt_h</p:attrName>
                                        </p:attrNameLst>
                                      </p:cBhvr>
                                      <p:tavLst>
                                        <p:tav fmla="" tm="0">
                                          <p:val>
                                            <p:strVal val="#ppt_h"/>
                                          </p:val>
                                        </p:tav>
                                        <p:tav fmla="" tm="100000">
                                          <p:val>
                                            <p:strVal val="0"/>
                                          </p:val>
                                        </p:tav>
                                      </p:tavLst>
                                    </p:anim>
                                    <p:set>
                                      <p:cBhvr>
                                        <p:cTn dur="1" fill="hold">
                                          <p:stCondLst>
                                            <p:cond delay="500"/>
                                          </p:stCondLst>
                                        </p:cTn>
                                        <p:tgtEl>
                                          <p:spTgt spid="491"/>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99" name="Shape 499"/>
        <p:cNvGrpSpPr/>
        <p:nvPr/>
      </p:nvGrpSpPr>
      <p:grpSpPr>
        <a:xfrm>
          <a:off x="0" y="0"/>
          <a:ext cx="0" cy="0"/>
          <a:chOff x="0" y="0"/>
          <a:chExt cx="0" cy="0"/>
        </a:xfrm>
      </p:grpSpPr>
      <p:pic>
        <p:nvPicPr>
          <p:cNvPr id="500" name="Google Shape;500;p41"/>
          <p:cNvPicPr preferRelativeResize="0"/>
          <p:nvPr/>
        </p:nvPicPr>
        <p:blipFill>
          <a:blip r:embed="rId4">
            <a:alphaModFix/>
          </a:blip>
          <a:stretch>
            <a:fillRect/>
          </a:stretch>
        </p:blipFill>
        <p:spPr>
          <a:xfrm>
            <a:off x="0" y="-5773"/>
            <a:ext cx="9144000" cy="5149273"/>
          </a:xfrm>
          <a:prstGeom prst="rect">
            <a:avLst/>
          </a:prstGeom>
          <a:noFill/>
          <a:ln>
            <a:noFill/>
          </a:ln>
        </p:spPr>
      </p:pic>
      <p:pic>
        <p:nvPicPr>
          <p:cNvPr id="501" name="Google Shape;501;p41"/>
          <p:cNvPicPr preferRelativeResize="0"/>
          <p:nvPr/>
        </p:nvPicPr>
        <p:blipFill rotWithShape="1">
          <a:blip r:embed="rId5">
            <a:alphaModFix amt="86000"/>
          </a:blip>
          <a:srcRect b="12259" l="1987" r="44596" t="6769"/>
          <a:stretch/>
        </p:blipFill>
        <p:spPr>
          <a:xfrm>
            <a:off x="0" y="-5775"/>
            <a:ext cx="5086500" cy="5143500"/>
          </a:xfrm>
          <a:prstGeom prst="rect">
            <a:avLst/>
          </a:prstGeom>
          <a:noFill/>
          <a:ln>
            <a:noFill/>
          </a:ln>
        </p:spPr>
      </p:pic>
      <p:sp>
        <p:nvSpPr>
          <p:cNvPr id="502" name="Google Shape;502;p41"/>
          <p:cNvSpPr/>
          <p:nvPr/>
        </p:nvSpPr>
        <p:spPr>
          <a:xfrm>
            <a:off x="0" y="-5625"/>
            <a:ext cx="5086500" cy="5149200"/>
          </a:xfrm>
          <a:prstGeom prst="rect">
            <a:avLst/>
          </a:prstGeom>
          <a:solidFill>
            <a:srgbClr val="FCC379">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41"/>
          <p:cNvSpPr txBox="1"/>
          <p:nvPr/>
        </p:nvSpPr>
        <p:spPr>
          <a:xfrm>
            <a:off x="537375" y="522025"/>
            <a:ext cx="2733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504" name="Google Shape;504;p41"/>
          <p:cNvPicPr preferRelativeResize="0"/>
          <p:nvPr/>
        </p:nvPicPr>
        <p:blipFill rotWithShape="1">
          <a:blip r:embed="rId5">
            <a:alphaModFix amt="86000"/>
          </a:blip>
          <a:srcRect b="12259" l="55405" r="8784" t="6769"/>
          <a:stretch/>
        </p:blipFill>
        <p:spPr>
          <a:xfrm>
            <a:off x="5086350" y="-5775"/>
            <a:ext cx="3410100" cy="5149200"/>
          </a:xfrm>
          <a:prstGeom prst="rtTriangle">
            <a:avLst/>
          </a:prstGeom>
          <a:noFill/>
          <a:ln>
            <a:noFill/>
          </a:ln>
        </p:spPr>
      </p:pic>
      <p:sp>
        <p:nvSpPr>
          <p:cNvPr id="505" name="Google Shape;505;p41"/>
          <p:cNvSpPr/>
          <p:nvPr/>
        </p:nvSpPr>
        <p:spPr>
          <a:xfrm>
            <a:off x="5086350" y="-5775"/>
            <a:ext cx="3410100" cy="5143500"/>
          </a:xfrm>
          <a:prstGeom prst="rtTriangle">
            <a:avLst/>
          </a:prstGeom>
          <a:solidFill>
            <a:srgbClr val="FCC379">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06" name="Google Shape;506;p41"/>
          <p:cNvPicPr preferRelativeResize="0"/>
          <p:nvPr/>
        </p:nvPicPr>
        <p:blipFill>
          <a:blip r:embed="rId6">
            <a:alphaModFix/>
          </a:blip>
          <a:stretch>
            <a:fillRect/>
          </a:stretch>
        </p:blipFill>
        <p:spPr>
          <a:xfrm>
            <a:off x="2514600" y="1200150"/>
            <a:ext cx="4114800" cy="2743200"/>
          </a:xfrm>
          <a:prstGeom prst="rect">
            <a:avLst/>
          </a:prstGeom>
          <a:noFill/>
          <a:ln>
            <a:noFill/>
          </a:ln>
        </p:spPr>
      </p:pic>
      <p:pic>
        <p:nvPicPr>
          <p:cNvPr id="507" name="Google Shape;507;p41"/>
          <p:cNvPicPr preferRelativeResize="0"/>
          <p:nvPr/>
        </p:nvPicPr>
        <p:blipFill>
          <a:blip r:embed="rId7">
            <a:alphaModFix/>
          </a:blip>
          <a:stretch>
            <a:fillRect/>
          </a:stretch>
        </p:blipFill>
        <p:spPr>
          <a:xfrm>
            <a:off x="2514600" y="1200150"/>
            <a:ext cx="4114800" cy="2743200"/>
          </a:xfrm>
          <a:prstGeom prst="rect">
            <a:avLst/>
          </a:prstGeom>
          <a:noFill/>
          <a:ln>
            <a:noFill/>
          </a:ln>
        </p:spPr>
      </p:pic>
      <p:pic>
        <p:nvPicPr>
          <p:cNvPr id="508" name="Google Shape;508;p41"/>
          <p:cNvPicPr preferRelativeResize="0"/>
          <p:nvPr/>
        </p:nvPicPr>
        <p:blipFill>
          <a:blip r:embed="rId8">
            <a:alphaModFix/>
          </a:blip>
          <a:stretch>
            <a:fillRect/>
          </a:stretch>
        </p:blipFill>
        <p:spPr>
          <a:xfrm>
            <a:off x="2514600" y="1200150"/>
            <a:ext cx="4114800" cy="2743200"/>
          </a:xfrm>
          <a:prstGeom prst="rect">
            <a:avLst/>
          </a:prstGeom>
          <a:noFill/>
          <a:ln>
            <a:noFill/>
          </a:ln>
        </p:spPr>
      </p:pic>
      <p:sp>
        <p:nvSpPr>
          <p:cNvPr id="509" name="Google Shape;509;p41">
            <a:hlinkClick action="ppaction://hlinksldjump" r:id="rId9"/>
          </p:cNvPr>
          <p:cNvSpPr/>
          <p:nvPr/>
        </p:nvSpPr>
        <p:spPr>
          <a:xfrm>
            <a:off x="514350" y="102750"/>
            <a:ext cx="2381400" cy="705000"/>
          </a:xfrm>
          <a:prstGeom prst="rect">
            <a:avLst/>
          </a:prstGeom>
          <a:solidFill>
            <a:srgbClr val="E7B762">
              <a:alpha val="52940"/>
            </a:srgbClr>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Josefin Sans"/>
                <a:ea typeface="Josefin Sans"/>
                <a:cs typeface="Josefin Sans"/>
                <a:sym typeface="Josefin Sans"/>
              </a:rPr>
              <a:t>Explore more Carbon</a:t>
            </a:r>
            <a:endParaRPr>
              <a:latin typeface="Josefin Sans"/>
              <a:ea typeface="Josefin Sans"/>
              <a:cs typeface="Josefin Sans"/>
              <a:sym typeface="Josefin Sans"/>
            </a:endParaRPr>
          </a:p>
        </p:txBody>
      </p:sp>
      <p:sp>
        <p:nvSpPr>
          <p:cNvPr id="510" name="Google Shape;510;p41">
            <a:hlinkClick action="ppaction://hlinksldjump" r:id="rId10"/>
          </p:cNvPr>
          <p:cNvSpPr/>
          <p:nvPr/>
        </p:nvSpPr>
        <p:spPr>
          <a:xfrm>
            <a:off x="6248400" y="4335750"/>
            <a:ext cx="2400300" cy="705000"/>
          </a:xfrm>
          <a:prstGeom prst="rect">
            <a:avLst/>
          </a:prstGeom>
          <a:solidFill>
            <a:srgbClr val="E7B762">
              <a:alpha val="52940"/>
            </a:srgbClr>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Josefin Sans"/>
                <a:ea typeface="Josefin Sans"/>
                <a:cs typeface="Josefin Sans"/>
                <a:sym typeface="Josefin Sans"/>
              </a:rPr>
              <a:t>Next</a:t>
            </a:r>
            <a:endParaRPr>
              <a:latin typeface="Josefin Sans"/>
              <a:ea typeface="Josefin Sans"/>
              <a:cs typeface="Josefin Sans"/>
              <a:sym typeface="Josefin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508"/>
                                        </p:tgtEl>
                                        <p:attrNameLst>
                                          <p:attrName>style.visibility</p:attrName>
                                        </p:attrNameLst>
                                      </p:cBhvr>
                                      <p:to>
                                        <p:strVal val="visible"/>
                                      </p:to>
                                    </p:set>
                                    <p:anim calcmode="lin" valueType="num">
                                      <p:cBhvr additive="base">
                                        <p:cTn dur="600"/>
                                        <p:tgtEl>
                                          <p:spTgt spid="508"/>
                                        </p:tgtEl>
                                        <p:attrNameLst>
                                          <p:attrName>ppt_x</p:attrName>
                                        </p:attrNameLst>
                                      </p:cBhvr>
                                      <p:tavLst>
                                        <p:tav fmla="" tm="0">
                                          <p:val>
                                            <p:strVal val="#ppt_x-1"/>
                                          </p:val>
                                        </p:tav>
                                        <p:tav fmla="" tm="100000">
                                          <p:val>
                                            <p:strVal val="#ppt_x"/>
                                          </p:val>
                                        </p:tav>
                                      </p:tavLst>
                                    </p:anim>
                                  </p:childTnLst>
                                </p:cTn>
                              </p:par>
                              <p:par>
                                <p:cTn fill="hold" nodeType="withEffect" presetClass="emph" presetID="8" presetSubtype="0">
                                  <p:stCondLst>
                                    <p:cond delay="0"/>
                                  </p:stCondLst>
                                  <p:childTnLst>
                                    <p:animRot by="-21600000">
                                      <p:cBhvr>
                                        <p:cTn dur="500" fill="hold"/>
                                        <p:tgtEl>
                                          <p:spTgt spid="508"/>
                                        </p:tgtEl>
                                        <p:attrNameLst>
                                          <p:attrName>r</p:attrName>
                                        </p:attrNameLst>
                                      </p:cBhvr>
                                    </p:animRot>
                                  </p:childTnLst>
                                </p:cTn>
                              </p:par>
                            </p:childTnLst>
                          </p:cTn>
                        </p:par>
                        <p:par>
                          <p:cTn fill="hold">
                            <p:stCondLst>
                              <p:cond delay="600"/>
                            </p:stCondLst>
                            <p:childTnLst>
                              <p:par>
                                <p:cTn fill="hold" nodeType="afterEffect" presetClass="entr" presetID="1" presetSubtype="0">
                                  <p:stCondLst>
                                    <p:cond delay="0"/>
                                  </p:stCondLst>
                                  <p:childTnLst>
                                    <p:set>
                                      <p:cBhvr>
                                        <p:cTn dur="1" fill="hold">
                                          <p:stCondLst>
                                            <p:cond delay="0"/>
                                          </p:stCondLst>
                                        </p:cTn>
                                        <p:tgtEl>
                                          <p:spTgt spid="50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0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23" presetSubtype="32">
                                  <p:stCondLst>
                                    <p:cond delay="0"/>
                                  </p:stCondLst>
                                  <p:childTnLst>
                                    <p:anim calcmode="lin" valueType="num">
                                      <p:cBhvr additive="base">
                                        <p:cTn dur="500"/>
                                        <p:tgtEl>
                                          <p:spTgt spid="508"/>
                                        </p:tgtEl>
                                        <p:attrNameLst>
                                          <p:attrName>ppt_w</p:attrName>
                                        </p:attrNameLst>
                                      </p:cBhvr>
                                      <p:tavLst>
                                        <p:tav fmla="" tm="0">
                                          <p:val>
                                            <p:strVal val="#ppt_w"/>
                                          </p:val>
                                        </p:tav>
                                        <p:tav fmla="" tm="100000">
                                          <p:val>
                                            <p:strVal val="0"/>
                                          </p:val>
                                        </p:tav>
                                      </p:tavLst>
                                    </p:anim>
                                    <p:anim calcmode="lin" valueType="num">
                                      <p:cBhvr additive="base">
                                        <p:cTn dur="500"/>
                                        <p:tgtEl>
                                          <p:spTgt spid="508"/>
                                        </p:tgtEl>
                                        <p:attrNameLst>
                                          <p:attrName>ppt_h</p:attrName>
                                        </p:attrNameLst>
                                      </p:cBhvr>
                                      <p:tavLst>
                                        <p:tav fmla="" tm="0">
                                          <p:val>
                                            <p:strVal val="#ppt_h"/>
                                          </p:val>
                                        </p:tav>
                                        <p:tav fmla="" tm="100000">
                                          <p:val>
                                            <p:strVal val="0"/>
                                          </p:val>
                                        </p:tav>
                                      </p:tavLst>
                                    </p:anim>
                                    <p:set>
                                      <p:cBhvr>
                                        <p:cTn dur="1" fill="hold">
                                          <p:stCondLst>
                                            <p:cond delay="500"/>
                                          </p:stCondLst>
                                        </p:cTn>
                                        <p:tgtEl>
                                          <p:spTgt spid="508"/>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23" presetSubtype="32">
                                  <p:stCondLst>
                                    <p:cond delay="0"/>
                                  </p:stCondLst>
                                  <p:childTnLst>
                                    <p:anim calcmode="lin" valueType="num">
                                      <p:cBhvr additive="base">
                                        <p:cTn dur="500"/>
                                        <p:tgtEl>
                                          <p:spTgt spid="507"/>
                                        </p:tgtEl>
                                        <p:attrNameLst>
                                          <p:attrName>ppt_w</p:attrName>
                                        </p:attrNameLst>
                                      </p:cBhvr>
                                      <p:tavLst>
                                        <p:tav fmla="" tm="0">
                                          <p:val>
                                            <p:strVal val="#ppt_w"/>
                                          </p:val>
                                        </p:tav>
                                        <p:tav fmla="" tm="100000">
                                          <p:val>
                                            <p:strVal val="0"/>
                                          </p:val>
                                        </p:tav>
                                      </p:tavLst>
                                    </p:anim>
                                    <p:anim calcmode="lin" valueType="num">
                                      <p:cBhvr additive="base">
                                        <p:cTn dur="500"/>
                                        <p:tgtEl>
                                          <p:spTgt spid="507"/>
                                        </p:tgtEl>
                                        <p:attrNameLst>
                                          <p:attrName>ppt_h</p:attrName>
                                        </p:attrNameLst>
                                      </p:cBhvr>
                                      <p:tavLst>
                                        <p:tav fmla="" tm="0">
                                          <p:val>
                                            <p:strVal val="#ppt_h"/>
                                          </p:val>
                                        </p:tav>
                                        <p:tav fmla="" tm="100000">
                                          <p:val>
                                            <p:strVal val="0"/>
                                          </p:val>
                                        </p:tav>
                                      </p:tavLst>
                                    </p:anim>
                                    <p:set>
                                      <p:cBhvr>
                                        <p:cTn dur="1" fill="hold">
                                          <p:stCondLst>
                                            <p:cond delay="500"/>
                                          </p:stCondLst>
                                        </p:cTn>
                                        <p:tgtEl>
                                          <p:spTgt spid="507"/>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23" presetSubtype="32">
                                  <p:stCondLst>
                                    <p:cond delay="0"/>
                                  </p:stCondLst>
                                  <p:childTnLst>
                                    <p:anim calcmode="lin" valueType="num">
                                      <p:cBhvr additive="base">
                                        <p:cTn dur="500"/>
                                        <p:tgtEl>
                                          <p:spTgt spid="506"/>
                                        </p:tgtEl>
                                        <p:attrNameLst>
                                          <p:attrName>ppt_w</p:attrName>
                                        </p:attrNameLst>
                                      </p:cBhvr>
                                      <p:tavLst>
                                        <p:tav fmla="" tm="0">
                                          <p:val>
                                            <p:strVal val="#ppt_w"/>
                                          </p:val>
                                        </p:tav>
                                        <p:tav fmla="" tm="100000">
                                          <p:val>
                                            <p:strVal val="0"/>
                                          </p:val>
                                        </p:tav>
                                      </p:tavLst>
                                    </p:anim>
                                    <p:anim calcmode="lin" valueType="num">
                                      <p:cBhvr additive="base">
                                        <p:cTn dur="500"/>
                                        <p:tgtEl>
                                          <p:spTgt spid="506"/>
                                        </p:tgtEl>
                                        <p:attrNameLst>
                                          <p:attrName>ppt_h</p:attrName>
                                        </p:attrNameLst>
                                      </p:cBhvr>
                                      <p:tavLst>
                                        <p:tav fmla="" tm="0">
                                          <p:val>
                                            <p:strVal val="#ppt_h"/>
                                          </p:val>
                                        </p:tav>
                                        <p:tav fmla="" tm="100000">
                                          <p:val>
                                            <p:strVal val="0"/>
                                          </p:val>
                                        </p:tav>
                                      </p:tavLst>
                                    </p:anim>
                                    <p:set>
                                      <p:cBhvr>
                                        <p:cTn dur="1" fill="hold">
                                          <p:stCondLst>
                                            <p:cond delay="500"/>
                                          </p:stCondLst>
                                        </p:cTn>
                                        <p:tgtEl>
                                          <p:spTgt spid="506"/>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8" name="Shape 78"/>
        <p:cNvGrpSpPr/>
        <p:nvPr/>
      </p:nvGrpSpPr>
      <p:grpSpPr>
        <a:xfrm>
          <a:off x="0" y="0"/>
          <a:ext cx="0" cy="0"/>
          <a:chOff x="0" y="0"/>
          <a:chExt cx="0" cy="0"/>
        </a:xfrm>
      </p:grpSpPr>
      <p:pic>
        <p:nvPicPr>
          <p:cNvPr id="79" name="Google Shape;79;p15"/>
          <p:cNvPicPr preferRelativeResize="0"/>
          <p:nvPr/>
        </p:nvPicPr>
        <p:blipFill>
          <a:blip r:embed="rId4">
            <a:alphaModFix/>
          </a:blip>
          <a:stretch>
            <a:fillRect/>
          </a:stretch>
        </p:blipFill>
        <p:spPr>
          <a:xfrm>
            <a:off x="0" y="-5773"/>
            <a:ext cx="9144000" cy="5149273"/>
          </a:xfrm>
          <a:prstGeom prst="rect">
            <a:avLst/>
          </a:prstGeom>
          <a:noFill/>
          <a:ln>
            <a:noFill/>
          </a:ln>
        </p:spPr>
      </p:pic>
      <p:pic>
        <p:nvPicPr>
          <p:cNvPr id="80" name="Google Shape;80;p15"/>
          <p:cNvPicPr preferRelativeResize="0"/>
          <p:nvPr/>
        </p:nvPicPr>
        <p:blipFill rotWithShape="1">
          <a:blip r:embed="rId5">
            <a:alphaModFix amt="86000"/>
          </a:blip>
          <a:srcRect b="12259" l="1987" r="44596" t="6769"/>
          <a:stretch/>
        </p:blipFill>
        <p:spPr>
          <a:xfrm>
            <a:off x="0" y="-5775"/>
            <a:ext cx="5086500" cy="5143500"/>
          </a:xfrm>
          <a:prstGeom prst="rect">
            <a:avLst/>
          </a:prstGeom>
          <a:noFill/>
          <a:ln>
            <a:noFill/>
          </a:ln>
        </p:spPr>
      </p:pic>
      <p:sp>
        <p:nvSpPr>
          <p:cNvPr id="81" name="Google Shape;81;p15"/>
          <p:cNvSpPr/>
          <p:nvPr/>
        </p:nvSpPr>
        <p:spPr>
          <a:xfrm>
            <a:off x="0" y="-5625"/>
            <a:ext cx="5086500" cy="5149200"/>
          </a:xfrm>
          <a:prstGeom prst="rect">
            <a:avLst/>
          </a:prstGeom>
          <a:solidFill>
            <a:srgbClr val="FCC379">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5"/>
          <p:cNvSpPr txBox="1"/>
          <p:nvPr/>
        </p:nvSpPr>
        <p:spPr>
          <a:xfrm>
            <a:off x="537375" y="522025"/>
            <a:ext cx="2733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83" name="Google Shape;83;p15"/>
          <p:cNvPicPr preferRelativeResize="0"/>
          <p:nvPr/>
        </p:nvPicPr>
        <p:blipFill rotWithShape="1">
          <a:blip r:embed="rId5">
            <a:alphaModFix amt="86000"/>
          </a:blip>
          <a:srcRect b="12259" l="55405" r="8784" t="6769"/>
          <a:stretch/>
        </p:blipFill>
        <p:spPr>
          <a:xfrm>
            <a:off x="5086350" y="-5775"/>
            <a:ext cx="3410100" cy="5149200"/>
          </a:xfrm>
          <a:prstGeom prst="rtTriangle">
            <a:avLst/>
          </a:prstGeom>
          <a:noFill/>
          <a:ln>
            <a:noFill/>
          </a:ln>
        </p:spPr>
      </p:pic>
      <p:sp>
        <p:nvSpPr>
          <p:cNvPr id="84" name="Google Shape;84;p15"/>
          <p:cNvSpPr/>
          <p:nvPr/>
        </p:nvSpPr>
        <p:spPr>
          <a:xfrm>
            <a:off x="5086350" y="-5775"/>
            <a:ext cx="3410100" cy="5143500"/>
          </a:xfrm>
          <a:prstGeom prst="rtTriangle">
            <a:avLst/>
          </a:prstGeom>
          <a:solidFill>
            <a:srgbClr val="FCC379">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5"/>
          <p:cNvSpPr txBox="1"/>
          <p:nvPr/>
        </p:nvSpPr>
        <p:spPr>
          <a:xfrm>
            <a:off x="312300" y="857250"/>
            <a:ext cx="5383800" cy="3067200"/>
          </a:xfrm>
          <a:prstGeom prst="rect">
            <a:avLst/>
          </a:prstGeom>
          <a:noFill/>
          <a:ln>
            <a:noFill/>
          </a:ln>
        </p:spPr>
        <p:txBody>
          <a:bodyPr anchorCtr="0" anchor="ctr" bIns="91425" lIns="91425" spcFirstLastPara="1" rIns="91425" wrap="square" tIns="91425">
            <a:noAutofit/>
          </a:bodyPr>
          <a:lstStyle/>
          <a:p>
            <a:pPr indent="-292100" lvl="0" marL="457200" rtl="0" algn="l">
              <a:lnSpc>
                <a:spcPct val="180000"/>
              </a:lnSpc>
              <a:spcBef>
                <a:spcPts val="0"/>
              </a:spcBef>
              <a:spcAft>
                <a:spcPts val="0"/>
              </a:spcAft>
              <a:buSzPts val="1000"/>
              <a:buFont typeface="Josefin Sans"/>
              <a:buChar char="➢"/>
            </a:pPr>
            <a:r>
              <a:rPr b="1" lang="en" sz="1000">
                <a:latin typeface="Josefin Sans"/>
                <a:ea typeface="Josefin Sans"/>
                <a:cs typeface="Josefin Sans"/>
                <a:sym typeface="Josefin Sans"/>
              </a:rPr>
              <a:t>Which counties have the highest and lowest HAP?</a:t>
            </a:r>
            <a:endParaRPr b="1" sz="1000">
              <a:latin typeface="Josefin Sans"/>
              <a:ea typeface="Josefin Sans"/>
              <a:cs typeface="Josefin Sans"/>
              <a:sym typeface="Josefin Sans"/>
            </a:endParaRPr>
          </a:p>
          <a:p>
            <a:pPr indent="-292100" lvl="0" marL="457200" rtl="0" algn="l">
              <a:lnSpc>
                <a:spcPct val="180000"/>
              </a:lnSpc>
              <a:spcBef>
                <a:spcPts val="0"/>
              </a:spcBef>
              <a:spcAft>
                <a:spcPts val="0"/>
              </a:spcAft>
              <a:buSzPts val="1000"/>
              <a:buFont typeface="Josefin Sans"/>
              <a:buChar char="➢"/>
            </a:pPr>
            <a:r>
              <a:rPr b="1" lang="en" sz="1000">
                <a:latin typeface="Josefin Sans"/>
                <a:ea typeface="Josefin Sans"/>
                <a:cs typeface="Josefin Sans"/>
                <a:sym typeface="Josefin Sans"/>
              </a:rPr>
              <a:t>What are the best and worst counties for carbon and non-carbon HAPs in CA?</a:t>
            </a:r>
            <a:endParaRPr b="1" sz="1000">
              <a:latin typeface="Josefin Sans"/>
              <a:ea typeface="Josefin Sans"/>
              <a:cs typeface="Josefin Sans"/>
              <a:sym typeface="Josefin Sans"/>
            </a:endParaRPr>
          </a:p>
          <a:p>
            <a:pPr indent="-292100" lvl="0" marL="457200" rtl="0" algn="l">
              <a:lnSpc>
                <a:spcPct val="180000"/>
              </a:lnSpc>
              <a:spcBef>
                <a:spcPts val="0"/>
              </a:spcBef>
              <a:spcAft>
                <a:spcPts val="0"/>
              </a:spcAft>
              <a:buSzPts val="1000"/>
              <a:buFont typeface="Josefin Sans"/>
              <a:buChar char="➢"/>
            </a:pPr>
            <a:r>
              <a:rPr b="1" lang="en" sz="1000">
                <a:latin typeface="Josefin Sans"/>
                <a:ea typeface="Josefin Sans"/>
                <a:cs typeface="Josefin Sans"/>
                <a:sym typeface="Josefin Sans"/>
              </a:rPr>
              <a:t>What is the most prominent HAP?</a:t>
            </a:r>
            <a:endParaRPr b="1" sz="1000">
              <a:latin typeface="Josefin Sans"/>
              <a:ea typeface="Josefin Sans"/>
              <a:cs typeface="Josefin Sans"/>
              <a:sym typeface="Josefin Sans"/>
            </a:endParaRPr>
          </a:p>
          <a:p>
            <a:pPr indent="-292100" lvl="0" marL="457200" rtl="0" algn="l">
              <a:lnSpc>
                <a:spcPct val="180000"/>
              </a:lnSpc>
              <a:spcBef>
                <a:spcPts val="0"/>
              </a:spcBef>
              <a:spcAft>
                <a:spcPts val="0"/>
              </a:spcAft>
              <a:buSzPts val="1000"/>
              <a:buFont typeface="Josefin Sans"/>
              <a:buChar char="➢"/>
            </a:pPr>
            <a:r>
              <a:rPr b="1" lang="en" sz="1000">
                <a:latin typeface="Josefin Sans"/>
                <a:ea typeface="Josefin Sans"/>
                <a:cs typeface="Josefin Sans"/>
                <a:sym typeface="Josefin Sans"/>
              </a:rPr>
              <a:t>What populations were at risk?</a:t>
            </a:r>
            <a:endParaRPr b="1" sz="1000">
              <a:latin typeface="Josefin Sans"/>
              <a:ea typeface="Josefin Sans"/>
              <a:cs typeface="Josefin Sans"/>
              <a:sym typeface="Josefin Sans"/>
            </a:endParaRPr>
          </a:p>
          <a:p>
            <a:pPr indent="0" lvl="0" marL="457200" rtl="0" algn="l">
              <a:lnSpc>
                <a:spcPct val="180000"/>
              </a:lnSpc>
              <a:spcBef>
                <a:spcPts val="0"/>
              </a:spcBef>
              <a:spcAft>
                <a:spcPts val="0"/>
              </a:spcAft>
              <a:buNone/>
            </a:pPr>
            <a:r>
              <a:t/>
            </a:r>
            <a:endParaRPr b="1" sz="1000">
              <a:latin typeface="Josefin Sans"/>
              <a:ea typeface="Josefin Sans"/>
              <a:cs typeface="Josefin Sans"/>
              <a:sym typeface="Josefin Sans"/>
            </a:endParaRPr>
          </a:p>
        </p:txBody>
      </p:sp>
      <p:sp>
        <p:nvSpPr>
          <p:cNvPr id="86" name="Google Shape;86;p15"/>
          <p:cNvSpPr txBox="1"/>
          <p:nvPr/>
        </p:nvSpPr>
        <p:spPr>
          <a:xfrm>
            <a:off x="312300" y="352700"/>
            <a:ext cx="6995100" cy="400200"/>
          </a:xfrm>
          <a:prstGeom prst="rect">
            <a:avLst/>
          </a:prstGeom>
          <a:noFill/>
          <a:ln>
            <a:noFill/>
          </a:ln>
        </p:spPr>
        <p:txBody>
          <a:bodyPr anchorCtr="0" anchor="ctr" bIns="91425" lIns="91425" spcFirstLastPara="1" rIns="91425" wrap="square" tIns="91425">
            <a:spAutoFit/>
          </a:bodyPr>
          <a:lstStyle/>
          <a:p>
            <a:pPr indent="0" lvl="0" marL="0" rtl="0" algn="l">
              <a:lnSpc>
                <a:spcPct val="180000"/>
              </a:lnSpc>
              <a:spcBef>
                <a:spcPts val="1200"/>
              </a:spcBef>
              <a:spcAft>
                <a:spcPts val="1200"/>
              </a:spcAft>
              <a:buNone/>
            </a:pPr>
            <a:r>
              <a:rPr b="1" lang="en">
                <a:solidFill>
                  <a:schemeClr val="dk1"/>
                </a:solidFill>
                <a:latin typeface="Josefin Sans"/>
                <a:ea typeface="Josefin Sans"/>
                <a:cs typeface="Josefin Sans"/>
                <a:sym typeface="Josefin Sans"/>
              </a:rPr>
              <a:t>Questions we asked!</a:t>
            </a:r>
            <a:endParaRPr b="1">
              <a:solidFill>
                <a:schemeClr val="dk1"/>
              </a:solidFill>
              <a:latin typeface="Josefin Sans"/>
              <a:ea typeface="Josefin Sans"/>
              <a:cs typeface="Josefin Sans"/>
              <a:sym typeface="Josefin Sans"/>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14" name="Shape 514"/>
        <p:cNvGrpSpPr/>
        <p:nvPr/>
      </p:nvGrpSpPr>
      <p:grpSpPr>
        <a:xfrm>
          <a:off x="0" y="0"/>
          <a:ext cx="0" cy="0"/>
          <a:chOff x="0" y="0"/>
          <a:chExt cx="0" cy="0"/>
        </a:xfrm>
      </p:grpSpPr>
      <p:pic>
        <p:nvPicPr>
          <p:cNvPr id="515" name="Google Shape;515;p42"/>
          <p:cNvPicPr preferRelativeResize="0"/>
          <p:nvPr/>
        </p:nvPicPr>
        <p:blipFill>
          <a:blip r:embed="rId4">
            <a:alphaModFix/>
          </a:blip>
          <a:stretch>
            <a:fillRect/>
          </a:stretch>
        </p:blipFill>
        <p:spPr>
          <a:xfrm>
            <a:off x="0" y="-5773"/>
            <a:ext cx="9144000" cy="5149273"/>
          </a:xfrm>
          <a:prstGeom prst="rect">
            <a:avLst/>
          </a:prstGeom>
          <a:noFill/>
          <a:ln>
            <a:noFill/>
          </a:ln>
        </p:spPr>
      </p:pic>
      <p:pic>
        <p:nvPicPr>
          <p:cNvPr id="516" name="Google Shape;516;p42"/>
          <p:cNvPicPr preferRelativeResize="0"/>
          <p:nvPr/>
        </p:nvPicPr>
        <p:blipFill rotWithShape="1">
          <a:blip r:embed="rId5">
            <a:alphaModFix amt="86000"/>
          </a:blip>
          <a:srcRect b="12259" l="1987" r="1987" t="6769"/>
          <a:stretch/>
        </p:blipFill>
        <p:spPr>
          <a:xfrm>
            <a:off x="0" y="-5775"/>
            <a:ext cx="9144000" cy="5185150"/>
          </a:xfrm>
          <a:prstGeom prst="rect">
            <a:avLst/>
          </a:prstGeom>
          <a:noFill/>
          <a:ln>
            <a:noFill/>
          </a:ln>
        </p:spPr>
      </p:pic>
      <p:sp>
        <p:nvSpPr>
          <p:cNvPr id="517" name="Google Shape;517;p42"/>
          <p:cNvSpPr/>
          <p:nvPr/>
        </p:nvSpPr>
        <p:spPr>
          <a:xfrm>
            <a:off x="0" y="-5800"/>
            <a:ext cx="5086500" cy="5185200"/>
          </a:xfrm>
          <a:prstGeom prst="rect">
            <a:avLst/>
          </a:prstGeom>
          <a:solidFill>
            <a:srgbClr val="FCC379">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42"/>
          <p:cNvSpPr txBox="1"/>
          <p:nvPr/>
        </p:nvSpPr>
        <p:spPr>
          <a:xfrm>
            <a:off x="993475" y="98250"/>
            <a:ext cx="6171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Example datasets of the generated Heatmaps: </a:t>
            </a:r>
            <a:endParaRPr/>
          </a:p>
        </p:txBody>
      </p:sp>
      <p:sp>
        <p:nvSpPr>
          <p:cNvPr id="519" name="Google Shape;519;p42"/>
          <p:cNvSpPr/>
          <p:nvPr/>
        </p:nvSpPr>
        <p:spPr>
          <a:xfrm>
            <a:off x="5023200" y="-125675"/>
            <a:ext cx="4057500" cy="5185200"/>
          </a:xfrm>
          <a:prstGeom prst="rtTriangle">
            <a:avLst/>
          </a:prstGeom>
          <a:solidFill>
            <a:srgbClr val="FCC379">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20" name="Google Shape;520;p42"/>
          <p:cNvPicPr preferRelativeResize="0"/>
          <p:nvPr/>
        </p:nvPicPr>
        <p:blipFill>
          <a:blip r:embed="rId6">
            <a:alphaModFix/>
          </a:blip>
          <a:stretch>
            <a:fillRect/>
          </a:stretch>
        </p:blipFill>
        <p:spPr>
          <a:xfrm>
            <a:off x="280775" y="561375"/>
            <a:ext cx="3690875" cy="4618025"/>
          </a:xfrm>
          <a:prstGeom prst="rect">
            <a:avLst/>
          </a:prstGeom>
          <a:noFill/>
          <a:ln>
            <a:noFill/>
          </a:ln>
        </p:spPr>
      </p:pic>
      <p:pic>
        <p:nvPicPr>
          <p:cNvPr id="521" name="Google Shape;521;p42"/>
          <p:cNvPicPr preferRelativeResize="0"/>
          <p:nvPr/>
        </p:nvPicPr>
        <p:blipFill>
          <a:blip r:embed="rId7">
            <a:alphaModFix/>
          </a:blip>
          <a:stretch>
            <a:fillRect/>
          </a:stretch>
        </p:blipFill>
        <p:spPr>
          <a:xfrm>
            <a:off x="4526000" y="561375"/>
            <a:ext cx="3733076" cy="4618024"/>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25" name="Shape 525"/>
        <p:cNvGrpSpPr/>
        <p:nvPr/>
      </p:nvGrpSpPr>
      <p:grpSpPr>
        <a:xfrm>
          <a:off x="0" y="0"/>
          <a:ext cx="0" cy="0"/>
          <a:chOff x="0" y="0"/>
          <a:chExt cx="0" cy="0"/>
        </a:xfrm>
      </p:grpSpPr>
      <p:pic>
        <p:nvPicPr>
          <p:cNvPr id="526" name="Google Shape;526;p43"/>
          <p:cNvPicPr preferRelativeResize="0"/>
          <p:nvPr/>
        </p:nvPicPr>
        <p:blipFill>
          <a:blip r:embed="rId4">
            <a:alphaModFix/>
          </a:blip>
          <a:stretch>
            <a:fillRect/>
          </a:stretch>
        </p:blipFill>
        <p:spPr>
          <a:xfrm>
            <a:off x="0" y="-5773"/>
            <a:ext cx="9144000" cy="5149273"/>
          </a:xfrm>
          <a:prstGeom prst="rect">
            <a:avLst/>
          </a:prstGeom>
          <a:noFill/>
          <a:ln>
            <a:noFill/>
          </a:ln>
        </p:spPr>
      </p:pic>
      <p:pic>
        <p:nvPicPr>
          <p:cNvPr id="527" name="Google Shape;527;p43"/>
          <p:cNvPicPr preferRelativeResize="0"/>
          <p:nvPr/>
        </p:nvPicPr>
        <p:blipFill rotWithShape="1">
          <a:blip r:embed="rId5">
            <a:alphaModFix amt="86000"/>
          </a:blip>
          <a:srcRect b="12259" l="1987" r="1987" t="6769"/>
          <a:stretch/>
        </p:blipFill>
        <p:spPr>
          <a:xfrm>
            <a:off x="0" y="-5775"/>
            <a:ext cx="9144000" cy="5185150"/>
          </a:xfrm>
          <a:prstGeom prst="rect">
            <a:avLst/>
          </a:prstGeom>
          <a:noFill/>
          <a:ln>
            <a:noFill/>
          </a:ln>
        </p:spPr>
      </p:pic>
      <p:sp>
        <p:nvSpPr>
          <p:cNvPr id="528" name="Google Shape;528;p43"/>
          <p:cNvSpPr/>
          <p:nvPr/>
        </p:nvSpPr>
        <p:spPr>
          <a:xfrm>
            <a:off x="0" y="-5800"/>
            <a:ext cx="5086500" cy="5185200"/>
          </a:xfrm>
          <a:prstGeom prst="rect">
            <a:avLst/>
          </a:prstGeom>
          <a:solidFill>
            <a:srgbClr val="FCC379">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43"/>
          <p:cNvSpPr txBox="1"/>
          <p:nvPr/>
        </p:nvSpPr>
        <p:spPr>
          <a:xfrm>
            <a:off x="537375" y="522025"/>
            <a:ext cx="2733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530" name="Google Shape;530;p43"/>
          <p:cNvSpPr/>
          <p:nvPr/>
        </p:nvSpPr>
        <p:spPr>
          <a:xfrm>
            <a:off x="5086350" y="-5750"/>
            <a:ext cx="4057500" cy="5185200"/>
          </a:xfrm>
          <a:prstGeom prst="rtTriangle">
            <a:avLst/>
          </a:prstGeom>
          <a:solidFill>
            <a:srgbClr val="FCC379">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43"/>
          <p:cNvSpPr txBox="1"/>
          <p:nvPr/>
        </p:nvSpPr>
        <p:spPr>
          <a:xfrm>
            <a:off x="579825" y="571125"/>
            <a:ext cx="7345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800"/>
              <a:t>Non-Carbon Hap Heatmap for 1990 to 2017</a:t>
            </a:r>
            <a:endParaRPr sz="2800"/>
          </a:p>
        </p:txBody>
      </p:sp>
      <p:pic>
        <p:nvPicPr>
          <p:cNvPr id="532" name="Google Shape;532;p43"/>
          <p:cNvPicPr preferRelativeResize="0"/>
          <p:nvPr/>
        </p:nvPicPr>
        <p:blipFill>
          <a:blip r:embed="rId6">
            <a:alphaModFix/>
          </a:blip>
          <a:stretch>
            <a:fillRect/>
          </a:stretch>
        </p:blipFill>
        <p:spPr>
          <a:xfrm>
            <a:off x="874425" y="1264663"/>
            <a:ext cx="5676900" cy="39147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36" name="Shape 536"/>
        <p:cNvGrpSpPr/>
        <p:nvPr/>
      </p:nvGrpSpPr>
      <p:grpSpPr>
        <a:xfrm>
          <a:off x="0" y="0"/>
          <a:ext cx="0" cy="0"/>
          <a:chOff x="0" y="0"/>
          <a:chExt cx="0" cy="0"/>
        </a:xfrm>
      </p:grpSpPr>
      <p:pic>
        <p:nvPicPr>
          <p:cNvPr id="537" name="Google Shape;537;p44"/>
          <p:cNvPicPr preferRelativeResize="0"/>
          <p:nvPr/>
        </p:nvPicPr>
        <p:blipFill>
          <a:blip r:embed="rId4">
            <a:alphaModFix/>
          </a:blip>
          <a:stretch>
            <a:fillRect/>
          </a:stretch>
        </p:blipFill>
        <p:spPr>
          <a:xfrm>
            <a:off x="0" y="-5773"/>
            <a:ext cx="9144000" cy="5149273"/>
          </a:xfrm>
          <a:prstGeom prst="rect">
            <a:avLst/>
          </a:prstGeom>
          <a:noFill/>
          <a:ln>
            <a:noFill/>
          </a:ln>
        </p:spPr>
      </p:pic>
      <p:pic>
        <p:nvPicPr>
          <p:cNvPr id="538" name="Google Shape;538;p44"/>
          <p:cNvPicPr preferRelativeResize="0"/>
          <p:nvPr/>
        </p:nvPicPr>
        <p:blipFill rotWithShape="1">
          <a:blip r:embed="rId5">
            <a:alphaModFix amt="86000"/>
          </a:blip>
          <a:srcRect b="12259" l="1987" r="44596" t="6769"/>
          <a:stretch/>
        </p:blipFill>
        <p:spPr>
          <a:xfrm>
            <a:off x="0" y="-5775"/>
            <a:ext cx="5086500" cy="5143500"/>
          </a:xfrm>
          <a:prstGeom prst="rect">
            <a:avLst/>
          </a:prstGeom>
          <a:noFill/>
          <a:ln>
            <a:noFill/>
          </a:ln>
        </p:spPr>
      </p:pic>
      <p:sp>
        <p:nvSpPr>
          <p:cNvPr id="539" name="Google Shape;539;p44"/>
          <p:cNvSpPr/>
          <p:nvPr/>
        </p:nvSpPr>
        <p:spPr>
          <a:xfrm>
            <a:off x="0" y="-5625"/>
            <a:ext cx="5086500" cy="5149200"/>
          </a:xfrm>
          <a:prstGeom prst="rect">
            <a:avLst/>
          </a:prstGeom>
          <a:solidFill>
            <a:srgbClr val="FCC379">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44"/>
          <p:cNvSpPr txBox="1"/>
          <p:nvPr/>
        </p:nvSpPr>
        <p:spPr>
          <a:xfrm>
            <a:off x="537375" y="522025"/>
            <a:ext cx="2733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541" name="Google Shape;541;p44"/>
          <p:cNvPicPr preferRelativeResize="0"/>
          <p:nvPr/>
        </p:nvPicPr>
        <p:blipFill rotWithShape="1">
          <a:blip r:embed="rId5">
            <a:alphaModFix amt="86000"/>
          </a:blip>
          <a:srcRect b="12259" l="55405" r="8784" t="6769"/>
          <a:stretch/>
        </p:blipFill>
        <p:spPr>
          <a:xfrm>
            <a:off x="5086350" y="-5775"/>
            <a:ext cx="3410100" cy="5149200"/>
          </a:xfrm>
          <a:prstGeom prst="rtTriangle">
            <a:avLst/>
          </a:prstGeom>
          <a:noFill/>
          <a:ln>
            <a:noFill/>
          </a:ln>
        </p:spPr>
      </p:pic>
      <p:sp>
        <p:nvSpPr>
          <p:cNvPr id="542" name="Google Shape;542;p44"/>
          <p:cNvSpPr/>
          <p:nvPr/>
        </p:nvSpPr>
        <p:spPr>
          <a:xfrm>
            <a:off x="5086350" y="-5775"/>
            <a:ext cx="3410100" cy="5143500"/>
          </a:xfrm>
          <a:prstGeom prst="rtTriangle">
            <a:avLst/>
          </a:prstGeom>
          <a:solidFill>
            <a:srgbClr val="FCC379">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44"/>
          <p:cNvSpPr txBox="1"/>
          <p:nvPr/>
        </p:nvSpPr>
        <p:spPr>
          <a:xfrm rot="-140">
            <a:off x="1009675" y="452735"/>
            <a:ext cx="73458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300"/>
              <a:t>Carbon HAP Heatmaps 1990-2017</a:t>
            </a:r>
            <a:endParaRPr sz="2300"/>
          </a:p>
        </p:txBody>
      </p:sp>
      <p:pic>
        <p:nvPicPr>
          <p:cNvPr id="544" name="Google Shape;544;p44"/>
          <p:cNvPicPr preferRelativeResize="0"/>
          <p:nvPr/>
        </p:nvPicPr>
        <p:blipFill>
          <a:blip r:embed="rId6">
            <a:alphaModFix/>
          </a:blip>
          <a:stretch>
            <a:fillRect/>
          </a:stretch>
        </p:blipFill>
        <p:spPr>
          <a:xfrm>
            <a:off x="1064125" y="1082963"/>
            <a:ext cx="5676900" cy="39147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48" name="Shape 548"/>
        <p:cNvGrpSpPr/>
        <p:nvPr/>
      </p:nvGrpSpPr>
      <p:grpSpPr>
        <a:xfrm>
          <a:off x="0" y="0"/>
          <a:ext cx="0" cy="0"/>
          <a:chOff x="0" y="0"/>
          <a:chExt cx="0" cy="0"/>
        </a:xfrm>
      </p:grpSpPr>
      <p:pic>
        <p:nvPicPr>
          <p:cNvPr id="549" name="Google Shape;549;p45"/>
          <p:cNvPicPr preferRelativeResize="0"/>
          <p:nvPr/>
        </p:nvPicPr>
        <p:blipFill>
          <a:blip r:embed="rId4">
            <a:alphaModFix/>
          </a:blip>
          <a:stretch>
            <a:fillRect/>
          </a:stretch>
        </p:blipFill>
        <p:spPr>
          <a:xfrm>
            <a:off x="0" y="-5773"/>
            <a:ext cx="9144000" cy="5149273"/>
          </a:xfrm>
          <a:prstGeom prst="rect">
            <a:avLst/>
          </a:prstGeom>
          <a:noFill/>
          <a:ln>
            <a:noFill/>
          </a:ln>
        </p:spPr>
      </p:pic>
      <p:pic>
        <p:nvPicPr>
          <p:cNvPr id="550" name="Google Shape;550;p45"/>
          <p:cNvPicPr preferRelativeResize="0"/>
          <p:nvPr/>
        </p:nvPicPr>
        <p:blipFill rotWithShape="1">
          <a:blip r:embed="rId5">
            <a:alphaModFix amt="86000"/>
          </a:blip>
          <a:srcRect b="12259" l="1987" r="44596" t="6769"/>
          <a:stretch/>
        </p:blipFill>
        <p:spPr>
          <a:xfrm>
            <a:off x="0" y="-5775"/>
            <a:ext cx="5086500" cy="5143500"/>
          </a:xfrm>
          <a:prstGeom prst="rect">
            <a:avLst/>
          </a:prstGeom>
          <a:noFill/>
          <a:ln>
            <a:noFill/>
          </a:ln>
        </p:spPr>
      </p:pic>
      <p:sp>
        <p:nvSpPr>
          <p:cNvPr id="551" name="Google Shape;551;p45"/>
          <p:cNvSpPr/>
          <p:nvPr/>
        </p:nvSpPr>
        <p:spPr>
          <a:xfrm>
            <a:off x="0" y="-5625"/>
            <a:ext cx="5086500" cy="5149200"/>
          </a:xfrm>
          <a:prstGeom prst="rect">
            <a:avLst/>
          </a:prstGeom>
          <a:solidFill>
            <a:srgbClr val="FCC379">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45"/>
          <p:cNvSpPr txBox="1"/>
          <p:nvPr/>
        </p:nvSpPr>
        <p:spPr>
          <a:xfrm>
            <a:off x="537375" y="522025"/>
            <a:ext cx="2733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553" name="Google Shape;553;p45"/>
          <p:cNvPicPr preferRelativeResize="0"/>
          <p:nvPr/>
        </p:nvPicPr>
        <p:blipFill rotWithShape="1">
          <a:blip r:embed="rId5">
            <a:alphaModFix amt="86000"/>
          </a:blip>
          <a:srcRect b="12259" l="55405" r="8784" t="6769"/>
          <a:stretch/>
        </p:blipFill>
        <p:spPr>
          <a:xfrm>
            <a:off x="5086350" y="-5775"/>
            <a:ext cx="3410100" cy="5149200"/>
          </a:xfrm>
          <a:prstGeom prst="rtTriangle">
            <a:avLst/>
          </a:prstGeom>
          <a:noFill/>
          <a:ln>
            <a:noFill/>
          </a:ln>
        </p:spPr>
      </p:pic>
      <p:sp>
        <p:nvSpPr>
          <p:cNvPr id="554" name="Google Shape;554;p45"/>
          <p:cNvSpPr/>
          <p:nvPr/>
        </p:nvSpPr>
        <p:spPr>
          <a:xfrm>
            <a:off x="5086350" y="-5775"/>
            <a:ext cx="3410100" cy="5143500"/>
          </a:xfrm>
          <a:prstGeom prst="rtTriangle">
            <a:avLst/>
          </a:prstGeom>
          <a:solidFill>
            <a:srgbClr val="FCC379">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45"/>
          <p:cNvSpPr txBox="1"/>
          <p:nvPr/>
        </p:nvSpPr>
        <p:spPr>
          <a:xfrm>
            <a:off x="381000" y="1238250"/>
            <a:ext cx="7924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556" name="Google Shape;556;p45"/>
          <p:cNvSpPr txBox="1"/>
          <p:nvPr/>
        </p:nvSpPr>
        <p:spPr>
          <a:xfrm>
            <a:off x="899100" y="2142675"/>
            <a:ext cx="7345800" cy="846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4300">
                <a:latin typeface="Josefin Sans"/>
                <a:ea typeface="Josefin Sans"/>
                <a:cs typeface="Josefin Sans"/>
                <a:sym typeface="Josefin Sans"/>
              </a:rPr>
              <a:t>Thank you all!</a:t>
            </a:r>
            <a:endParaRPr sz="4300">
              <a:latin typeface="Josefin Sans"/>
              <a:ea typeface="Josefin Sans"/>
              <a:cs typeface="Josefin Sans"/>
              <a:sym typeface="Josefin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3" presetSubtype="16">
                                  <p:stCondLst>
                                    <p:cond delay="0"/>
                                  </p:stCondLst>
                                  <p:childTnLst>
                                    <p:set>
                                      <p:cBhvr>
                                        <p:cTn dur="1" fill="hold">
                                          <p:stCondLst>
                                            <p:cond delay="0"/>
                                          </p:stCondLst>
                                        </p:cTn>
                                        <p:tgtEl>
                                          <p:spTgt spid="556"/>
                                        </p:tgtEl>
                                        <p:attrNameLst>
                                          <p:attrName>style.visibility</p:attrName>
                                        </p:attrNameLst>
                                      </p:cBhvr>
                                      <p:to>
                                        <p:strVal val="visible"/>
                                      </p:to>
                                    </p:set>
                                    <p:anim calcmode="lin" valueType="num">
                                      <p:cBhvr additive="base">
                                        <p:cTn dur="500"/>
                                        <p:tgtEl>
                                          <p:spTgt spid="556"/>
                                        </p:tgtEl>
                                        <p:attrNameLst>
                                          <p:attrName>ppt_w</p:attrName>
                                        </p:attrNameLst>
                                      </p:cBhvr>
                                      <p:tavLst>
                                        <p:tav fmla="" tm="0">
                                          <p:val>
                                            <p:strVal val="0"/>
                                          </p:val>
                                        </p:tav>
                                        <p:tav fmla="" tm="100000">
                                          <p:val>
                                            <p:strVal val="#ppt_w"/>
                                          </p:val>
                                        </p:tav>
                                      </p:tavLst>
                                    </p:anim>
                                    <p:anim calcmode="lin" valueType="num">
                                      <p:cBhvr additive="base">
                                        <p:cTn dur="500"/>
                                        <p:tgtEl>
                                          <p:spTgt spid="556"/>
                                        </p:tgtEl>
                                        <p:attrNameLst>
                                          <p:attrName>ppt_h</p:attrName>
                                        </p:attrNameLst>
                                      </p:cBhvr>
                                      <p:tavLst>
                                        <p:tav fmla="" tm="0">
                                          <p:val>
                                            <p:strVal val="0"/>
                                          </p:val>
                                        </p:tav>
                                        <p:tav fmla="" tm="100000">
                                          <p:val>
                                            <p:strVal val="#ppt_h"/>
                                          </p:val>
                                        </p:tav>
                                      </p:tavLst>
                                    </p:anim>
                                  </p:childTnLst>
                                </p:cTn>
                              </p:par>
                              <p:par>
                                <p:cTn fill="hold" nodeType="withEffect" presetClass="emph" presetID="8" presetSubtype="0">
                                  <p:stCondLst>
                                    <p:cond delay="0"/>
                                  </p:stCondLst>
                                  <p:childTnLst>
                                    <p:animRot by="-21600000">
                                      <p:cBhvr>
                                        <p:cTn dur="500" fill="hold"/>
                                        <p:tgtEl>
                                          <p:spTgt spid="556"/>
                                        </p:tgtEl>
                                        <p:attrNameLst>
                                          <p:attrName>r</p:attrName>
                                        </p:attrNameLst>
                                      </p:cBhvr>
                                    </p:animRo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0" name="Shape 90"/>
        <p:cNvGrpSpPr/>
        <p:nvPr/>
      </p:nvGrpSpPr>
      <p:grpSpPr>
        <a:xfrm>
          <a:off x="0" y="0"/>
          <a:ext cx="0" cy="0"/>
          <a:chOff x="0" y="0"/>
          <a:chExt cx="0" cy="0"/>
        </a:xfrm>
      </p:grpSpPr>
      <p:pic>
        <p:nvPicPr>
          <p:cNvPr id="91" name="Google Shape;91;p16"/>
          <p:cNvPicPr preferRelativeResize="0"/>
          <p:nvPr/>
        </p:nvPicPr>
        <p:blipFill>
          <a:blip r:embed="rId4">
            <a:alphaModFix/>
          </a:blip>
          <a:stretch>
            <a:fillRect/>
          </a:stretch>
        </p:blipFill>
        <p:spPr>
          <a:xfrm>
            <a:off x="0" y="-5773"/>
            <a:ext cx="9144000" cy="5149273"/>
          </a:xfrm>
          <a:prstGeom prst="rect">
            <a:avLst/>
          </a:prstGeom>
          <a:noFill/>
          <a:ln>
            <a:noFill/>
          </a:ln>
        </p:spPr>
      </p:pic>
      <p:pic>
        <p:nvPicPr>
          <p:cNvPr id="92" name="Google Shape;92;p16"/>
          <p:cNvPicPr preferRelativeResize="0"/>
          <p:nvPr/>
        </p:nvPicPr>
        <p:blipFill rotWithShape="1">
          <a:blip r:embed="rId5">
            <a:alphaModFix amt="86000"/>
          </a:blip>
          <a:srcRect b="12259" l="1987" r="1987" t="6769"/>
          <a:stretch/>
        </p:blipFill>
        <p:spPr>
          <a:xfrm>
            <a:off x="0" y="-5775"/>
            <a:ext cx="9144000" cy="5185150"/>
          </a:xfrm>
          <a:prstGeom prst="rect">
            <a:avLst/>
          </a:prstGeom>
          <a:noFill/>
          <a:ln>
            <a:noFill/>
          </a:ln>
        </p:spPr>
      </p:pic>
      <p:sp>
        <p:nvSpPr>
          <p:cNvPr id="93" name="Google Shape;93;p16"/>
          <p:cNvSpPr/>
          <p:nvPr/>
        </p:nvSpPr>
        <p:spPr>
          <a:xfrm>
            <a:off x="0" y="-5800"/>
            <a:ext cx="5086500" cy="5185200"/>
          </a:xfrm>
          <a:prstGeom prst="rect">
            <a:avLst/>
          </a:prstGeom>
          <a:solidFill>
            <a:srgbClr val="FCC379">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6"/>
          <p:cNvSpPr txBox="1"/>
          <p:nvPr/>
        </p:nvSpPr>
        <p:spPr>
          <a:xfrm>
            <a:off x="537375" y="522025"/>
            <a:ext cx="2733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95" name="Google Shape;95;p16"/>
          <p:cNvSpPr/>
          <p:nvPr/>
        </p:nvSpPr>
        <p:spPr>
          <a:xfrm>
            <a:off x="5086350" y="-5750"/>
            <a:ext cx="4057500" cy="5185200"/>
          </a:xfrm>
          <a:prstGeom prst="rtTriangle">
            <a:avLst/>
          </a:prstGeom>
          <a:solidFill>
            <a:srgbClr val="FCC379">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16"/>
          <p:cNvSpPr txBox="1"/>
          <p:nvPr/>
        </p:nvSpPr>
        <p:spPr>
          <a:xfrm>
            <a:off x="320225" y="676750"/>
            <a:ext cx="4861500" cy="3762000"/>
          </a:xfrm>
          <a:prstGeom prst="rect">
            <a:avLst/>
          </a:prstGeom>
          <a:noFill/>
          <a:ln>
            <a:noFill/>
          </a:ln>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rPr b="1" lang="en" sz="1000">
                <a:solidFill>
                  <a:schemeClr val="dk1"/>
                </a:solidFill>
                <a:latin typeface="Josefin Sans"/>
                <a:ea typeface="Josefin Sans"/>
                <a:cs typeface="Josefin Sans"/>
                <a:sym typeface="Josefin Sans"/>
              </a:rPr>
              <a:t>Data </a:t>
            </a:r>
            <a:r>
              <a:rPr b="1" lang="en" sz="1000">
                <a:solidFill>
                  <a:schemeClr val="dk1"/>
                </a:solidFill>
                <a:latin typeface="Josefin Sans"/>
                <a:ea typeface="Josefin Sans"/>
                <a:cs typeface="Josefin Sans"/>
                <a:sym typeface="Josefin Sans"/>
              </a:rPr>
              <a:t>Sourced from : Kaggle</a:t>
            </a:r>
            <a:endParaRPr b="1" sz="1000">
              <a:solidFill>
                <a:schemeClr val="dk1"/>
              </a:solidFill>
              <a:latin typeface="Josefin Sans"/>
              <a:ea typeface="Josefin Sans"/>
              <a:cs typeface="Josefin Sans"/>
              <a:sym typeface="Josefin Sans"/>
            </a:endParaRPr>
          </a:p>
          <a:p>
            <a:pPr indent="0" lvl="0" marL="0" rtl="0" algn="l">
              <a:lnSpc>
                <a:spcPct val="150000"/>
              </a:lnSpc>
              <a:spcBef>
                <a:spcPts val="0"/>
              </a:spcBef>
              <a:spcAft>
                <a:spcPts val="0"/>
              </a:spcAft>
              <a:buNone/>
            </a:pPr>
            <a:r>
              <a:rPr b="1" lang="en" sz="1000">
                <a:solidFill>
                  <a:schemeClr val="dk1"/>
                </a:solidFill>
                <a:latin typeface="Josefin Sans"/>
                <a:ea typeface="Josefin Sans"/>
                <a:cs typeface="Josefin Sans"/>
                <a:sym typeface="Josefin Sans"/>
              </a:rPr>
              <a:t>Size of Original Dataset: 8 million+</a:t>
            </a:r>
            <a:endParaRPr b="1" sz="1000">
              <a:solidFill>
                <a:schemeClr val="dk1"/>
              </a:solidFill>
              <a:latin typeface="Josefin Sans"/>
              <a:ea typeface="Josefin Sans"/>
              <a:cs typeface="Josefin Sans"/>
              <a:sym typeface="Josefin Sans"/>
            </a:endParaRPr>
          </a:p>
          <a:p>
            <a:pPr indent="0" lvl="0" marL="0" rtl="0" algn="l">
              <a:lnSpc>
                <a:spcPct val="150000"/>
              </a:lnSpc>
              <a:spcBef>
                <a:spcPts val="0"/>
              </a:spcBef>
              <a:spcAft>
                <a:spcPts val="0"/>
              </a:spcAft>
              <a:buNone/>
            </a:pPr>
            <a:r>
              <a:rPr b="1" lang="en" sz="1000">
                <a:solidFill>
                  <a:schemeClr val="dk1"/>
                </a:solidFill>
                <a:latin typeface="Josefin Sans"/>
                <a:ea typeface="Josefin Sans"/>
                <a:cs typeface="Josefin Sans"/>
                <a:sym typeface="Josefin Sans"/>
              </a:rPr>
              <a:t>Total Columns : 29</a:t>
            </a:r>
            <a:endParaRPr b="1" sz="1000">
              <a:solidFill>
                <a:schemeClr val="dk1"/>
              </a:solidFill>
              <a:latin typeface="Josefin Sans"/>
              <a:ea typeface="Josefin Sans"/>
              <a:cs typeface="Josefin Sans"/>
              <a:sym typeface="Josefin Sans"/>
            </a:endParaRPr>
          </a:p>
          <a:p>
            <a:pPr indent="0" lvl="0" marL="0" rtl="0" algn="l">
              <a:lnSpc>
                <a:spcPct val="150000"/>
              </a:lnSpc>
              <a:spcBef>
                <a:spcPts val="0"/>
              </a:spcBef>
              <a:spcAft>
                <a:spcPts val="0"/>
              </a:spcAft>
              <a:buNone/>
            </a:pPr>
            <a:r>
              <a:rPr b="1" lang="en" sz="1000">
                <a:solidFill>
                  <a:schemeClr val="dk1"/>
                </a:solidFill>
                <a:latin typeface="Josefin Sans"/>
                <a:ea typeface="Josefin Sans"/>
                <a:cs typeface="Josefin Sans"/>
                <a:sym typeface="Josefin Sans"/>
              </a:rPr>
              <a:t>After studying the data , we decided to do our Analysis to study the HAP for the state of California .</a:t>
            </a:r>
            <a:endParaRPr b="1" sz="1000">
              <a:solidFill>
                <a:schemeClr val="dk1"/>
              </a:solidFill>
              <a:latin typeface="Josefin Sans"/>
              <a:ea typeface="Josefin Sans"/>
              <a:cs typeface="Josefin Sans"/>
              <a:sym typeface="Josefin Sans"/>
            </a:endParaRPr>
          </a:p>
          <a:p>
            <a:pPr indent="0" lvl="0" marL="0" rtl="0" algn="l">
              <a:lnSpc>
                <a:spcPct val="150000"/>
              </a:lnSpc>
              <a:spcBef>
                <a:spcPts val="0"/>
              </a:spcBef>
              <a:spcAft>
                <a:spcPts val="0"/>
              </a:spcAft>
              <a:buNone/>
            </a:pPr>
            <a:r>
              <a:t/>
            </a:r>
            <a:endParaRPr b="1" sz="1000">
              <a:solidFill>
                <a:schemeClr val="dk1"/>
              </a:solidFill>
              <a:latin typeface="Josefin Sans"/>
              <a:ea typeface="Josefin Sans"/>
              <a:cs typeface="Josefin Sans"/>
              <a:sym typeface="Josefin Sans"/>
            </a:endParaRPr>
          </a:p>
          <a:p>
            <a:pPr indent="0" lvl="0" marL="0" rtl="0" algn="l">
              <a:lnSpc>
                <a:spcPct val="150000"/>
              </a:lnSpc>
              <a:spcBef>
                <a:spcPts val="0"/>
              </a:spcBef>
              <a:spcAft>
                <a:spcPts val="0"/>
              </a:spcAft>
              <a:buNone/>
            </a:pPr>
            <a:r>
              <a:t/>
            </a:r>
            <a:endParaRPr b="1" sz="1000">
              <a:solidFill>
                <a:schemeClr val="dk1"/>
              </a:solidFill>
              <a:latin typeface="Josefin Sans"/>
              <a:ea typeface="Josefin Sans"/>
              <a:cs typeface="Josefin Sans"/>
              <a:sym typeface="Josefin Sans"/>
            </a:endParaRPr>
          </a:p>
          <a:p>
            <a:pPr indent="0" lvl="0" marL="0" rtl="0" algn="l">
              <a:lnSpc>
                <a:spcPct val="150000"/>
              </a:lnSpc>
              <a:spcBef>
                <a:spcPts val="0"/>
              </a:spcBef>
              <a:spcAft>
                <a:spcPts val="0"/>
              </a:spcAft>
              <a:buNone/>
            </a:pPr>
            <a:r>
              <a:t/>
            </a:r>
            <a:endParaRPr b="1" sz="1000">
              <a:solidFill>
                <a:schemeClr val="dk1"/>
              </a:solidFill>
              <a:latin typeface="Josefin Sans"/>
              <a:ea typeface="Josefin Sans"/>
              <a:cs typeface="Josefin Sans"/>
              <a:sym typeface="Josefin Sans"/>
            </a:endParaRPr>
          </a:p>
          <a:p>
            <a:pPr indent="0" lvl="0" marL="0" rtl="0" algn="l">
              <a:lnSpc>
                <a:spcPct val="150000"/>
              </a:lnSpc>
              <a:spcBef>
                <a:spcPts val="0"/>
              </a:spcBef>
              <a:spcAft>
                <a:spcPts val="0"/>
              </a:spcAft>
              <a:buNone/>
            </a:pPr>
            <a:r>
              <a:t/>
            </a:r>
            <a:endParaRPr b="1" sz="1000">
              <a:solidFill>
                <a:schemeClr val="dk1"/>
              </a:solidFill>
              <a:latin typeface="Josefin Sans"/>
              <a:ea typeface="Josefin Sans"/>
              <a:cs typeface="Josefin Sans"/>
              <a:sym typeface="Josefin Sans"/>
            </a:endParaRPr>
          </a:p>
          <a:p>
            <a:pPr indent="0" lvl="0" marL="0" rtl="0" algn="just">
              <a:lnSpc>
                <a:spcPct val="100000"/>
              </a:lnSpc>
              <a:spcBef>
                <a:spcPts val="0"/>
              </a:spcBef>
              <a:spcAft>
                <a:spcPts val="0"/>
              </a:spcAft>
              <a:buNone/>
            </a:pPr>
            <a:r>
              <a:rPr b="1" lang="en" sz="1000">
                <a:solidFill>
                  <a:schemeClr val="dk1"/>
                </a:solidFill>
                <a:latin typeface="Josefin Sans"/>
                <a:ea typeface="Josefin Sans"/>
                <a:cs typeface="Josefin Sans"/>
                <a:sym typeface="Josefin Sans"/>
              </a:rPr>
              <a:t>Narrowed down the list of fields, checked for NaN,  dropped the rows that did not have relevant information that was required for our analysis. We added a few additional columns.</a:t>
            </a:r>
            <a:endParaRPr b="1" sz="1000">
              <a:solidFill>
                <a:schemeClr val="dk1"/>
              </a:solidFill>
              <a:latin typeface="Josefin Sans"/>
              <a:ea typeface="Josefin Sans"/>
              <a:cs typeface="Josefin Sans"/>
              <a:sym typeface="Josefin Sans"/>
            </a:endParaRPr>
          </a:p>
          <a:p>
            <a:pPr indent="0" lvl="0" marL="0" rtl="0" algn="just">
              <a:lnSpc>
                <a:spcPct val="100000"/>
              </a:lnSpc>
              <a:spcBef>
                <a:spcPts val="0"/>
              </a:spcBef>
              <a:spcAft>
                <a:spcPts val="0"/>
              </a:spcAft>
              <a:buNone/>
            </a:pPr>
            <a:r>
              <a:t/>
            </a:r>
            <a:endParaRPr b="1" sz="1000">
              <a:solidFill>
                <a:schemeClr val="dk1"/>
              </a:solidFill>
              <a:latin typeface="Josefin Sans"/>
              <a:ea typeface="Josefin Sans"/>
              <a:cs typeface="Josefin Sans"/>
              <a:sym typeface="Josefin Sans"/>
            </a:endParaRPr>
          </a:p>
          <a:p>
            <a:pPr indent="0" lvl="0" marL="0" rtl="0" algn="l">
              <a:lnSpc>
                <a:spcPct val="150000"/>
              </a:lnSpc>
              <a:spcBef>
                <a:spcPts val="0"/>
              </a:spcBef>
              <a:spcAft>
                <a:spcPts val="0"/>
              </a:spcAft>
              <a:buNone/>
            </a:pPr>
            <a:r>
              <a:rPr b="1" lang="en" sz="1000">
                <a:solidFill>
                  <a:schemeClr val="dk1"/>
                </a:solidFill>
                <a:latin typeface="Josefin Sans"/>
                <a:ea typeface="Josefin Sans"/>
                <a:cs typeface="Josefin Sans"/>
                <a:sym typeface="Josefin Sans"/>
              </a:rPr>
              <a:t>Size of the final dataframe </a:t>
            </a:r>
            <a:r>
              <a:rPr b="1" lang="en">
                <a:solidFill>
                  <a:schemeClr val="dk1"/>
                </a:solidFill>
                <a:latin typeface="Josefin Sans"/>
                <a:ea typeface="Josefin Sans"/>
                <a:cs typeface="Josefin Sans"/>
                <a:sym typeface="Josefin Sans"/>
              </a:rPr>
              <a:t>872461</a:t>
            </a:r>
            <a:endParaRPr>
              <a:solidFill>
                <a:schemeClr val="dk1"/>
              </a:solidFill>
              <a:latin typeface="Courier New"/>
              <a:ea typeface="Courier New"/>
              <a:cs typeface="Courier New"/>
              <a:sym typeface="Courier New"/>
            </a:endParaRPr>
          </a:p>
          <a:p>
            <a:pPr indent="0" lvl="0" marL="457200" rtl="0" algn="l">
              <a:lnSpc>
                <a:spcPct val="180000"/>
              </a:lnSpc>
              <a:spcBef>
                <a:spcPts val="0"/>
              </a:spcBef>
              <a:spcAft>
                <a:spcPts val="0"/>
              </a:spcAft>
              <a:buNone/>
            </a:pPr>
            <a:r>
              <a:t/>
            </a:r>
            <a:endParaRPr sz="1000">
              <a:solidFill>
                <a:schemeClr val="dk1"/>
              </a:solidFill>
              <a:latin typeface="Josefin Sans"/>
              <a:ea typeface="Josefin Sans"/>
              <a:cs typeface="Josefin Sans"/>
              <a:sym typeface="Josefin Sans"/>
            </a:endParaRPr>
          </a:p>
        </p:txBody>
      </p:sp>
      <p:pic>
        <p:nvPicPr>
          <p:cNvPr id="97" name="Google Shape;97;p16"/>
          <p:cNvPicPr preferRelativeResize="0"/>
          <p:nvPr/>
        </p:nvPicPr>
        <p:blipFill>
          <a:blip r:embed="rId6">
            <a:alphaModFix/>
          </a:blip>
          <a:stretch>
            <a:fillRect/>
          </a:stretch>
        </p:blipFill>
        <p:spPr>
          <a:xfrm>
            <a:off x="418800" y="2348925"/>
            <a:ext cx="3980826" cy="577300"/>
          </a:xfrm>
          <a:prstGeom prst="rect">
            <a:avLst/>
          </a:prstGeom>
          <a:noFill/>
          <a:ln>
            <a:noFill/>
          </a:ln>
        </p:spPr>
      </p:pic>
      <p:sp>
        <p:nvSpPr>
          <p:cNvPr id="98" name="Google Shape;98;p16">
            <a:hlinkClick action="ppaction://hlinksldjump" r:id="rId7"/>
          </p:cNvPr>
          <p:cNvSpPr/>
          <p:nvPr/>
        </p:nvSpPr>
        <p:spPr>
          <a:xfrm>
            <a:off x="6381750" y="3533775"/>
            <a:ext cx="1905000" cy="400200"/>
          </a:xfrm>
          <a:prstGeom prst="rect">
            <a:avLst/>
          </a:prstGeom>
          <a:solidFill>
            <a:srgbClr val="E7B762">
              <a:alpha val="52940"/>
            </a:srgbClr>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Josefin Sans"/>
                <a:ea typeface="Josefin Sans"/>
                <a:cs typeface="Josefin Sans"/>
                <a:sym typeface="Josefin Sans"/>
              </a:rPr>
              <a:t>Amplify</a:t>
            </a:r>
            <a:endParaRPr>
              <a:latin typeface="Josefin Sans"/>
              <a:ea typeface="Josefin Sans"/>
              <a:cs typeface="Josefin Sans"/>
              <a:sym typeface="Josefin Sans"/>
            </a:endParaRPr>
          </a:p>
        </p:txBody>
      </p:sp>
      <p:sp>
        <p:nvSpPr>
          <p:cNvPr id="99" name="Google Shape;99;p16"/>
          <p:cNvSpPr txBox="1"/>
          <p:nvPr/>
        </p:nvSpPr>
        <p:spPr>
          <a:xfrm>
            <a:off x="5505450" y="1028700"/>
            <a:ext cx="3219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Josefin Sans"/>
                <a:ea typeface="Josefin Sans"/>
                <a:cs typeface="Josefin Sans"/>
                <a:sym typeface="Josefin Sans"/>
              </a:rPr>
              <a:t>Final DataFrame view </a:t>
            </a:r>
            <a:endParaRPr b="1">
              <a:latin typeface="Josefin Sans"/>
              <a:ea typeface="Josefin Sans"/>
              <a:cs typeface="Josefin Sans"/>
              <a:sym typeface="Josefin Sans"/>
            </a:endParaRPr>
          </a:p>
        </p:txBody>
      </p:sp>
      <p:sp>
        <p:nvSpPr>
          <p:cNvPr id="100" name="Google Shape;100;p16"/>
          <p:cNvSpPr txBox="1"/>
          <p:nvPr/>
        </p:nvSpPr>
        <p:spPr>
          <a:xfrm>
            <a:off x="320225" y="352700"/>
            <a:ext cx="7208400" cy="400200"/>
          </a:xfrm>
          <a:prstGeom prst="rect">
            <a:avLst/>
          </a:prstGeom>
          <a:noFill/>
          <a:ln>
            <a:noFill/>
          </a:ln>
        </p:spPr>
        <p:txBody>
          <a:bodyPr anchorCtr="0" anchor="ctr" bIns="91425" lIns="91425" spcFirstLastPara="1" rIns="91425" wrap="square" tIns="91425">
            <a:spAutoFit/>
          </a:bodyPr>
          <a:lstStyle/>
          <a:p>
            <a:pPr indent="0" lvl="0" marL="0" rtl="0" algn="l">
              <a:lnSpc>
                <a:spcPct val="180000"/>
              </a:lnSpc>
              <a:spcBef>
                <a:spcPts val="0"/>
              </a:spcBef>
              <a:spcAft>
                <a:spcPts val="0"/>
              </a:spcAft>
              <a:buNone/>
            </a:pPr>
            <a:r>
              <a:rPr b="1" lang="en">
                <a:solidFill>
                  <a:schemeClr val="dk1"/>
                </a:solidFill>
                <a:latin typeface="Josefin Sans"/>
                <a:ea typeface="Josefin Sans"/>
                <a:cs typeface="Josefin Sans"/>
                <a:sym typeface="Josefin Sans"/>
              </a:rPr>
              <a:t>Cleaning</a:t>
            </a:r>
            <a:endParaRPr/>
          </a:p>
        </p:txBody>
      </p:sp>
      <p:pic>
        <p:nvPicPr>
          <p:cNvPr id="101" name="Google Shape;101;p16"/>
          <p:cNvPicPr preferRelativeResize="0"/>
          <p:nvPr/>
        </p:nvPicPr>
        <p:blipFill>
          <a:blip r:embed="rId8">
            <a:alphaModFix/>
          </a:blip>
          <a:stretch>
            <a:fillRect/>
          </a:stretch>
        </p:blipFill>
        <p:spPr>
          <a:xfrm>
            <a:off x="5598025" y="1515225"/>
            <a:ext cx="3393577" cy="1754987"/>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5" name="Shape 105"/>
        <p:cNvGrpSpPr/>
        <p:nvPr/>
      </p:nvGrpSpPr>
      <p:grpSpPr>
        <a:xfrm>
          <a:off x="0" y="0"/>
          <a:ext cx="0" cy="0"/>
          <a:chOff x="0" y="0"/>
          <a:chExt cx="0" cy="0"/>
        </a:xfrm>
      </p:grpSpPr>
      <p:pic>
        <p:nvPicPr>
          <p:cNvPr id="106" name="Google Shape;106;p17"/>
          <p:cNvPicPr preferRelativeResize="0"/>
          <p:nvPr/>
        </p:nvPicPr>
        <p:blipFill>
          <a:blip r:embed="rId4">
            <a:alphaModFix/>
          </a:blip>
          <a:stretch>
            <a:fillRect/>
          </a:stretch>
        </p:blipFill>
        <p:spPr>
          <a:xfrm>
            <a:off x="0" y="-5773"/>
            <a:ext cx="9144000" cy="5149273"/>
          </a:xfrm>
          <a:prstGeom prst="rect">
            <a:avLst/>
          </a:prstGeom>
          <a:noFill/>
          <a:ln>
            <a:noFill/>
          </a:ln>
        </p:spPr>
      </p:pic>
      <p:pic>
        <p:nvPicPr>
          <p:cNvPr id="107" name="Google Shape;107;p17"/>
          <p:cNvPicPr preferRelativeResize="0"/>
          <p:nvPr/>
        </p:nvPicPr>
        <p:blipFill rotWithShape="1">
          <a:blip r:embed="rId5">
            <a:alphaModFix amt="86000"/>
          </a:blip>
          <a:srcRect b="12259" l="1987" r="1987" t="6769"/>
          <a:stretch/>
        </p:blipFill>
        <p:spPr>
          <a:xfrm>
            <a:off x="0" y="-5775"/>
            <a:ext cx="9144000" cy="5185150"/>
          </a:xfrm>
          <a:prstGeom prst="rect">
            <a:avLst/>
          </a:prstGeom>
          <a:noFill/>
          <a:ln>
            <a:noFill/>
          </a:ln>
        </p:spPr>
      </p:pic>
      <p:sp>
        <p:nvSpPr>
          <p:cNvPr id="108" name="Google Shape;108;p17"/>
          <p:cNvSpPr/>
          <p:nvPr/>
        </p:nvSpPr>
        <p:spPr>
          <a:xfrm>
            <a:off x="0" y="-5800"/>
            <a:ext cx="5086500" cy="5185200"/>
          </a:xfrm>
          <a:prstGeom prst="rect">
            <a:avLst/>
          </a:prstGeom>
          <a:solidFill>
            <a:srgbClr val="FCC379">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7"/>
          <p:cNvSpPr txBox="1"/>
          <p:nvPr/>
        </p:nvSpPr>
        <p:spPr>
          <a:xfrm>
            <a:off x="537375" y="522025"/>
            <a:ext cx="2733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10" name="Google Shape;110;p17"/>
          <p:cNvSpPr/>
          <p:nvPr/>
        </p:nvSpPr>
        <p:spPr>
          <a:xfrm>
            <a:off x="5086350" y="-5750"/>
            <a:ext cx="4057500" cy="5185200"/>
          </a:xfrm>
          <a:prstGeom prst="rtTriangle">
            <a:avLst/>
          </a:prstGeom>
          <a:solidFill>
            <a:srgbClr val="FCC379">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7">
            <a:hlinkClick action="ppaction://hlinkshowjump?jump=nextslide"/>
          </p:cNvPr>
          <p:cNvSpPr txBox="1"/>
          <p:nvPr/>
        </p:nvSpPr>
        <p:spPr>
          <a:xfrm>
            <a:off x="8743650" y="4790250"/>
            <a:ext cx="400200" cy="353400"/>
          </a:xfrm>
          <a:prstGeom prst="rect">
            <a:avLst/>
          </a:prstGeom>
          <a:solidFill>
            <a:srgbClr val="B7B7B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Josefin Sans Thin"/>
                <a:ea typeface="Josefin Sans Thin"/>
                <a:cs typeface="Josefin Sans Thin"/>
                <a:sym typeface="Josefin Sans Thin"/>
              </a:rPr>
              <a:t>-</a:t>
            </a:r>
            <a:endParaRPr sz="3000">
              <a:latin typeface="Josefin Sans Thin"/>
              <a:ea typeface="Josefin Sans Thin"/>
              <a:cs typeface="Josefin Sans Thin"/>
              <a:sym typeface="Josefin Sans Thin"/>
            </a:endParaRPr>
          </a:p>
        </p:txBody>
      </p:sp>
      <p:pic>
        <p:nvPicPr>
          <p:cNvPr id="112" name="Google Shape;112;p17"/>
          <p:cNvPicPr preferRelativeResize="0"/>
          <p:nvPr/>
        </p:nvPicPr>
        <p:blipFill>
          <a:blip r:embed="rId6">
            <a:alphaModFix/>
          </a:blip>
          <a:stretch>
            <a:fillRect/>
          </a:stretch>
        </p:blipFill>
        <p:spPr>
          <a:xfrm>
            <a:off x="0" y="395436"/>
            <a:ext cx="9144003" cy="4505029"/>
          </a:xfrm>
          <a:prstGeom prst="rect">
            <a:avLst/>
          </a:prstGeom>
          <a:noFill/>
          <a:ln>
            <a:noFill/>
          </a:ln>
        </p:spPr>
      </p:pic>
      <p:sp>
        <p:nvSpPr>
          <p:cNvPr id="113" name="Google Shape;113;p17"/>
          <p:cNvSpPr/>
          <p:nvPr/>
        </p:nvSpPr>
        <p:spPr>
          <a:xfrm>
            <a:off x="38100" y="4555925"/>
            <a:ext cx="1695600" cy="2544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7" name="Shape 117"/>
        <p:cNvGrpSpPr/>
        <p:nvPr/>
      </p:nvGrpSpPr>
      <p:grpSpPr>
        <a:xfrm>
          <a:off x="0" y="0"/>
          <a:ext cx="0" cy="0"/>
          <a:chOff x="0" y="0"/>
          <a:chExt cx="0" cy="0"/>
        </a:xfrm>
      </p:grpSpPr>
      <p:pic>
        <p:nvPicPr>
          <p:cNvPr id="118" name="Google Shape;118;p18"/>
          <p:cNvPicPr preferRelativeResize="0"/>
          <p:nvPr/>
        </p:nvPicPr>
        <p:blipFill>
          <a:blip r:embed="rId4">
            <a:alphaModFix/>
          </a:blip>
          <a:stretch>
            <a:fillRect/>
          </a:stretch>
        </p:blipFill>
        <p:spPr>
          <a:xfrm>
            <a:off x="0" y="-5773"/>
            <a:ext cx="9144000" cy="5149273"/>
          </a:xfrm>
          <a:prstGeom prst="rect">
            <a:avLst/>
          </a:prstGeom>
          <a:noFill/>
          <a:ln>
            <a:noFill/>
          </a:ln>
        </p:spPr>
      </p:pic>
      <p:pic>
        <p:nvPicPr>
          <p:cNvPr id="119" name="Google Shape;119;p18"/>
          <p:cNvPicPr preferRelativeResize="0"/>
          <p:nvPr/>
        </p:nvPicPr>
        <p:blipFill rotWithShape="1">
          <a:blip r:embed="rId5">
            <a:alphaModFix amt="86000"/>
          </a:blip>
          <a:srcRect b="12259" l="1987" r="1987" t="6769"/>
          <a:stretch/>
        </p:blipFill>
        <p:spPr>
          <a:xfrm>
            <a:off x="0" y="-5775"/>
            <a:ext cx="9144000" cy="5185150"/>
          </a:xfrm>
          <a:prstGeom prst="rect">
            <a:avLst/>
          </a:prstGeom>
          <a:noFill/>
          <a:ln>
            <a:noFill/>
          </a:ln>
        </p:spPr>
      </p:pic>
      <p:sp>
        <p:nvSpPr>
          <p:cNvPr id="120" name="Google Shape;120;p18"/>
          <p:cNvSpPr/>
          <p:nvPr/>
        </p:nvSpPr>
        <p:spPr>
          <a:xfrm>
            <a:off x="0" y="-5800"/>
            <a:ext cx="5086500" cy="5185200"/>
          </a:xfrm>
          <a:prstGeom prst="rect">
            <a:avLst/>
          </a:prstGeom>
          <a:solidFill>
            <a:srgbClr val="FCC379">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8"/>
          <p:cNvSpPr txBox="1"/>
          <p:nvPr/>
        </p:nvSpPr>
        <p:spPr>
          <a:xfrm>
            <a:off x="537375" y="522025"/>
            <a:ext cx="2733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22" name="Google Shape;122;p18"/>
          <p:cNvSpPr/>
          <p:nvPr/>
        </p:nvSpPr>
        <p:spPr>
          <a:xfrm>
            <a:off x="5086350" y="-5750"/>
            <a:ext cx="4057500" cy="5185200"/>
          </a:xfrm>
          <a:prstGeom prst="rtTriangle">
            <a:avLst/>
          </a:prstGeom>
          <a:solidFill>
            <a:srgbClr val="FCC379">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8"/>
          <p:cNvSpPr txBox="1"/>
          <p:nvPr/>
        </p:nvSpPr>
        <p:spPr>
          <a:xfrm>
            <a:off x="320225" y="676750"/>
            <a:ext cx="4861500" cy="3762000"/>
          </a:xfrm>
          <a:prstGeom prst="rect">
            <a:avLst/>
          </a:prstGeom>
          <a:noFill/>
          <a:ln>
            <a:noFill/>
          </a:ln>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rPr b="1" lang="en" sz="1000">
                <a:solidFill>
                  <a:schemeClr val="dk1"/>
                </a:solidFill>
                <a:latin typeface="Josefin Sans"/>
                <a:ea typeface="Josefin Sans"/>
                <a:cs typeface="Josefin Sans"/>
                <a:sym typeface="Josefin Sans"/>
              </a:rPr>
              <a:t>Data Sourced from : Kaggle</a:t>
            </a:r>
            <a:endParaRPr b="1" sz="1000">
              <a:solidFill>
                <a:schemeClr val="dk1"/>
              </a:solidFill>
              <a:latin typeface="Josefin Sans"/>
              <a:ea typeface="Josefin Sans"/>
              <a:cs typeface="Josefin Sans"/>
              <a:sym typeface="Josefin Sans"/>
            </a:endParaRPr>
          </a:p>
          <a:p>
            <a:pPr indent="0" lvl="0" marL="0" rtl="0" algn="l">
              <a:lnSpc>
                <a:spcPct val="150000"/>
              </a:lnSpc>
              <a:spcBef>
                <a:spcPts val="0"/>
              </a:spcBef>
              <a:spcAft>
                <a:spcPts val="0"/>
              </a:spcAft>
              <a:buNone/>
            </a:pPr>
            <a:r>
              <a:rPr b="1" lang="en" sz="1000">
                <a:solidFill>
                  <a:schemeClr val="dk1"/>
                </a:solidFill>
                <a:latin typeface="Josefin Sans"/>
                <a:ea typeface="Josefin Sans"/>
                <a:cs typeface="Josefin Sans"/>
                <a:sym typeface="Josefin Sans"/>
              </a:rPr>
              <a:t>Size of Original Dataset: 8 million+</a:t>
            </a:r>
            <a:endParaRPr b="1" sz="1000">
              <a:solidFill>
                <a:schemeClr val="dk1"/>
              </a:solidFill>
              <a:latin typeface="Josefin Sans"/>
              <a:ea typeface="Josefin Sans"/>
              <a:cs typeface="Josefin Sans"/>
              <a:sym typeface="Josefin Sans"/>
            </a:endParaRPr>
          </a:p>
          <a:p>
            <a:pPr indent="0" lvl="0" marL="0" rtl="0" algn="l">
              <a:lnSpc>
                <a:spcPct val="150000"/>
              </a:lnSpc>
              <a:spcBef>
                <a:spcPts val="0"/>
              </a:spcBef>
              <a:spcAft>
                <a:spcPts val="0"/>
              </a:spcAft>
              <a:buNone/>
            </a:pPr>
            <a:r>
              <a:rPr b="1" lang="en" sz="1000">
                <a:solidFill>
                  <a:schemeClr val="dk1"/>
                </a:solidFill>
                <a:latin typeface="Josefin Sans"/>
                <a:ea typeface="Josefin Sans"/>
                <a:cs typeface="Josefin Sans"/>
                <a:sym typeface="Josefin Sans"/>
              </a:rPr>
              <a:t>Total Columns : 29</a:t>
            </a:r>
            <a:endParaRPr b="1" sz="1000">
              <a:solidFill>
                <a:schemeClr val="dk1"/>
              </a:solidFill>
              <a:latin typeface="Josefin Sans"/>
              <a:ea typeface="Josefin Sans"/>
              <a:cs typeface="Josefin Sans"/>
              <a:sym typeface="Josefin Sans"/>
            </a:endParaRPr>
          </a:p>
          <a:p>
            <a:pPr indent="0" lvl="0" marL="0" rtl="0" algn="l">
              <a:lnSpc>
                <a:spcPct val="150000"/>
              </a:lnSpc>
              <a:spcBef>
                <a:spcPts val="0"/>
              </a:spcBef>
              <a:spcAft>
                <a:spcPts val="0"/>
              </a:spcAft>
              <a:buNone/>
            </a:pPr>
            <a:r>
              <a:rPr b="1" lang="en" sz="1000">
                <a:solidFill>
                  <a:schemeClr val="dk1"/>
                </a:solidFill>
                <a:latin typeface="Josefin Sans"/>
                <a:ea typeface="Josefin Sans"/>
                <a:cs typeface="Josefin Sans"/>
                <a:sym typeface="Josefin Sans"/>
              </a:rPr>
              <a:t>After studying the data , we decided to do our Analysis to study the HAP for the state of California .</a:t>
            </a:r>
            <a:endParaRPr b="1" sz="1000">
              <a:solidFill>
                <a:schemeClr val="dk1"/>
              </a:solidFill>
              <a:latin typeface="Josefin Sans"/>
              <a:ea typeface="Josefin Sans"/>
              <a:cs typeface="Josefin Sans"/>
              <a:sym typeface="Josefin Sans"/>
            </a:endParaRPr>
          </a:p>
          <a:p>
            <a:pPr indent="0" lvl="0" marL="0" rtl="0" algn="l">
              <a:lnSpc>
                <a:spcPct val="150000"/>
              </a:lnSpc>
              <a:spcBef>
                <a:spcPts val="0"/>
              </a:spcBef>
              <a:spcAft>
                <a:spcPts val="0"/>
              </a:spcAft>
              <a:buNone/>
            </a:pPr>
            <a:r>
              <a:t/>
            </a:r>
            <a:endParaRPr b="1" sz="1000">
              <a:solidFill>
                <a:schemeClr val="dk1"/>
              </a:solidFill>
              <a:latin typeface="Josefin Sans"/>
              <a:ea typeface="Josefin Sans"/>
              <a:cs typeface="Josefin Sans"/>
              <a:sym typeface="Josefin Sans"/>
            </a:endParaRPr>
          </a:p>
          <a:p>
            <a:pPr indent="0" lvl="0" marL="0" rtl="0" algn="l">
              <a:lnSpc>
                <a:spcPct val="150000"/>
              </a:lnSpc>
              <a:spcBef>
                <a:spcPts val="0"/>
              </a:spcBef>
              <a:spcAft>
                <a:spcPts val="0"/>
              </a:spcAft>
              <a:buNone/>
            </a:pPr>
            <a:r>
              <a:t/>
            </a:r>
            <a:endParaRPr b="1" sz="1000">
              <a:solidFill>
                <a:schemeClr val="dk1"/>
              </a:solidFill>
              <a:latin typeface="Josefin Sans"/>
              <a:ea typeface="Josefin Sans"/>
              <a:cs typeface="Josefin Sans"/>
              <a:sym typeface="Josefin Sans"/>
            </a:endParaRPr>
          </a:p>
          <a:p>
            <a:pPr indent="0" lvl="0" marL="0" rtl="0" algn="l">
              <a:lnSpc>
                <a:spcPct val="150000"/>
              </a:lnSpc>
              <a:spcBef>
                <a:spcPts val="0"/>
              </a:spcBef>
              <a:spcAft>
                <a:spcPts val="0"/>
              </a:spcAft>
              <a:buNone/>
            </a:pPr>
            <a:r>
              <a:t/>
            </a:r>
            <a:endParaRPr b="1" sz="1000">
              <a:solidFill>
                <a:schemeClr val="dk1"/>
              </a:solidFill>
              <a:latin typeface="Josefin Sans"/>
              <a:ea typeface="Josefin Sans"/>
              <a:cs typeface="Josefin Sans"/>
              <a:sym typeface="Josefin Sans"/>
            </a:endParaRPr>
          </a:p>
          <a:p>
            <a:pPr indent="0" lvl="0" marL="0" rtl="0" algn="l">
              <a:lnSpc>
                <a:spcPct val="150000"/>
              </a:lnSpc>
              <a:spcBef>
                <a:spcPts val="0"/>
              </a:spcBef>
              <a:spcAft>
                <a:spcPts val="0"/>
              </a:spcAft>
              <a:buNone/>
            </a:pPr>
            <a:r>
              <a:t/>
            </a:r>
            <a:endParaRPr b="1" sz="1000">
              <a:solidFill>
                <a:schemeClr val="dk1"/>
              </a:solidFill>
              <a:latin typeface="Josefin Sans"/>
              <a:ea typeface="Josefin Sans"/>
              <a:cs typeface="Josefin Sans"/>
              <a:sym typeface="Josefin Sans"/>
            </a:endParaRPr>
          </a:p>
          <a:p>
            <a:pPr indent="0" lvl="0" marL="0" rtl="0" algn="just">
              <a:lnSpc>
                <a:spcPct val="100000"/>
              </a:lnSpc>
              <a:spcBef>
                <a:spcPts val="0"/>
              </a:spcBef>
              <a:spcAft>
                <a:spcPts val="0"/>
              </a:spcAft>
              <a:buNone/>
            </a:pPr>
            <a:r>
              <a:rPr b="1" lang="en" sz="1000">
                <a:solidFill>
                  <a:schemeClr val="dk1"/>
                </a:solidFill>
                <a:latin typeface="Josefin Sans"/>
                <a:ea typeface="Josefin Sans"/>
                <a:cs typeface="Josefin Sans"/>
                <a:sym typeface="Josefin Sans"/>
              </a:rPr>
              <a:t>Narrowed down the list of fields, checked for NaN,  dropped the rows that did not have relevant information that was required for our analysis. We added a few additional columns.</a:t>
            </a:r>
            <a:endParaRPr b="1" sz="1000">
              <a:solidFill>
                <a:schemeClr val="dk1"/>
              </a:solidFill>
              <a:latin typeface="Josefin Sans"/>
              <a:ea typeface="Josefin Sans"/>
              <a:cs typeface="Josefin Sans"/>
              <a:sym typeface="Josefin Sans"/>
            </a:endParaRPr>
          </a:p>
          <a:p>
            <a:pPr indent="0" lvl="0" marL="0" rtl="0" algn="just">
              <a:lnSpc>
                <a:spcPct val="100000"/>
              </a:lnSpc>
              <a:spcBef>
                <a:spcPts val="0"/>
              </a:spcBef>
              <a:spcAft>
                <a:spcPts val="0"/>
              </a:spcAft>
              <a:buNone/>
            </a:pPr>
            <a:r>
              <a:t/>
            </a:r>
            <a:endParaRPr b="1" sz="1000">
              <a:solidFill>
                <a:schemeClr val="dk1"/>
              </a:solidFill>
              <a:latin typeface="Josefin Sans"/>
              <a:ea typeface="Josefin Sans"/>
              <a:cs typeface="Josefin Sans"/>
              <a:sym typeface="Josefin Sans"/>
            </a:endParaRPr>
          </a:p>
          <a:p>
            <a:pPr indent="0" lvl="0" marL="0" rtl="0" algn="l">
              <a:lnSpc>
                <a:spcPct val="150000"/>
              </a:lnSpc>
              <a:spcBef>
                <a:spcPts val="0"/>
              </a:spcBef>
              <a:spcAft>
                <a:spcPts val="0"/>
              </a:spcAft>
              <a:buNone/>
            </a:pPr>
            <a:r>
              <a:rPr b="1" lang="en" sz="1000">
                <a:solidFill>
                  <a:schemeClr val="dk1"/>
                </a:solidFill>
                <a:latin typeface="Josefin Sans"/>
                <a:ea typeface="Josefin Sans"/>
                <a:cs typeface="Josefin Sans"/>
                <a:sym typeface="Josefin Sans"/>
              </a:rPr>
              <a:t>Size of the final dataframe </a:t>
            </a:r>
            <a:r>
              <a:rPr b="1" lang="en">
                <a:solidFill>
                  <a:schemeClr val="dk1"/>
                </a:solidFill>
                <a:latin typeface="Josefin Sans"/>
                <a:ea typeface="Josefin Sans"/>
                <a:cs typeface="Josefin Sans"/>
                <a:sym typeface="Josefin Sans"/>
              </a:rPr>
              <a:t>872461</a:t>
            </a:r>
            <a:endParaRPr>
              <a:solidFill>
                <a:schemeClr val="dk1"/>
              </a:solidFill>
              <a:latin typeface="Courier New"/>
              <a:ea typeface="Courier New"/>
              <a:cs typeface="Courier New"/>
              <a:sym typeface="Courier New"/>
            </a:endParaRPr>
          </a:p>
          <a:p>
            <a:pPr indent="0" lvl="0" marL="457200" rtl="0" algn="l">
              <a:lnSpc>
                <a:spcPct val="180000"/>
              </a:lnSpc>
              <a:spcBef>
                <a:spcPts val="0"/>
              </a:spcBef>
              <a:spcAft>
                <a:spcPts val="0"/>
              </a:spcAft>
              <a:buNone/>
            </a:pPr>
            <a:r>
              <a:t/>
            </a:r>
            <a:endParaRPr sz="1000">
              <a:solidFill>
                <a:schemeClr val="dk1"/>
              </a:solidFill>
              <a:latin typeface="Josefin Sans"/>
              <a:ea typeface="Josefin Sans"/>
              <a:cs typeface="Josefin Sans"/>
              <a:sym typeface="Josefin Sans"/>
            </a:endParaRPr>
          </a:p>
        </p:txBody>
      </p:sp>
      <p:pic>
        <p:nvPicPr>
          <p:cNvPr id="124" name="Google Shape;124;p18"/>
          <p:cNvPicPr preferRelativeResize="0"/>
          <p:nvPr/>
        </p:nvPicPr>
        <p:blipFill>
          <a:blip r:embed="rId6">
            <a:alphaModFix/>
          </a:blip>
          <a:stretch>
            <a:fillRect/>
          </a:stretch>
        </p:blipFill>
        <p:spPr>
          <a:xfrm>
            <a:off x="418800" y="2348925"/>
            <a:ext cx="3980826" cy="577300"/>
          </a:xfrm>
          <a:prstGeom prst="rect">
            <a:avLst/>
          </a:prstGeom>
          <a:noFill/>
          <a:ln>
            <a:noFill/>
          </a:ln>
        </p:spPr>
      </p:pic>
      <p:sp>
        <p:nvSpPr>
          <p:cNvPr id="125" name="Google Shape;125;p18">
            <a:hlinkClick action="ppaction://hlinksldjump" r:id="rId7"/>
          </p:cNvPr>
          <p:cNvSpPr/>
          <p:nvPr/>
        </p:nvSpPr>
        <p:spPr>
          <a:xfrm>
            <a:off x="6381750" y="3533775"/>
            <a:ext cx="1905000" cy="400200"/>
          </a:xfrm>
          <a:prstGeom prst="rect">
            <a:avLst/>
          </a:prstGeom>
          <a:solidFill>
            <a:srgbClr val="E7B762">
              <a:alpha val="52940"/>
            </a:srgbClr>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Josefin Sans"/>
                <a:ea typeface="Josefin Sans"/>
                <a:cs typeface="Josefin Sans"/>
                <a:sym typeface="Josefin Sans"/>
              </a:rPr>
              <a:t>Amplify</a:t>
            </a:r>
            <a:endParaRPr>
              <a:latin typeface="Josefin Sans"/>
              <a:ea typeface="Josefin Sans"/>
              <a:cs typeface="Josefin Sans"/>
              <a:sym typeface="Josefin Sans"/>
            </a:endParaRPr>
          </a:p>
        </p:txBody>
      </p:sp>
      <p:sp>
        <p:nvSpPr>
          <p:cNvPr id="126" name="Google Shape;126;p18"/>
          <p:cNvSpPr txBox="1"/>
          <p:nvPr/>
        </p:nvSpPr>
        <p:spPr>
          <a:xfrm>
            <a:off x="5505450" y="1028700"/>
            <a:ext cx="3219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Josefin Sans"/>
                <a:ea typeface="Josefin Sans"/>
                <a:cs typeface="Josefin Sans"/>
                <a:sym typeface="Josefin Sans"/>
              </a:rPr>
              <a:t>Final DataFrame view </a:t>
            </a:r>
            <a:endParaRPr b="1">
              <a:latin typeface="Josefin Sans"/>
              <a:ea typeface="Josefin Sans"/>
              <a:cs typeface="Josefin Sans"/>
              <a:sym typeface="Josefin Sans"/>
            </a:endParaRPr>
          </a:p>
        </p:txBody>
      </p:sp>
      <p:sp>
        <p:nvSpPr>
          <p:cNvPr id="127" name="Google Shape;127;p18"/>
          <p:cNvSpPr txBox="1"/>
          <p:nvPr/>
        </p:nvSpPr>
        <p:spPr>
          <a:xfrm>
            <a:off x="320225" y="352700"/>
            <a:ext cx="7208400" cy="400200"/>
          </a:xfrm>
          <a:prstGeom prst="rect">
            <a:avLst/>
          </a:prstGeom>
          <a:noFill/>
          <a:ln>
            <a:noFill/>
          </a:ln>
        </p:spPr>
        <p:txBody>
          <a:bodyPr anchorCtr="0" anchor="ctr" bIns="91425" lIns="91425" spcFirstLastPara="1" rIns="91425" wrap="square" tIns="91425">
            <a:spAutoFit/>
          </a:bodyPr>
          <a:lstStyle/>
          <a:p>
            <a:pPr indent="0" lvl="0" marL="0" rtl="0" algn="l">
              <a:lnSpc>
                <a:spcPct val="180000"/>
              </a:lnSpc>
              <a:spcBef>
                <a:spcPts val="0"/>
              </a:spcBef>
              <a:spcAft>
                <a:spcPts val="0"/>
              </a:spcAft>
              <a:buNone/>
            </a:pPr>
            <a:r>
              <a:rPr b="1" lang="en">
                <a:solidFill>
                  <a:schemeClr val="dk1"/>
                </a:solidFill>
                <a:latin typeface="Josefin Sans"/>
                <a:ea typeface="Josefin Sans"/>
                <a:cs typeface="Josefin Sans"/>
                <a:sym typeface="Josefin Sans"/>
              </a:rPr>
              <a:t>Cleaning</a:t>
            </a:r>
            <a:endParaRPr/>
          </a:p>
        </p:txBody>
      </p:sp>
      <p:pic>
        <p:nvPicPr>
          <p:cNvPr id="128" name="Google Shape;128;p18"/>
          <p:cNvPicPr preferRelativeResize="0"/>
          <p:nvPr/>
        </p:nvPicPr>
        <p:blipFill>
          <a:blip r:embed="rId8">
            <a:alphaModFix/>
          </a:blip>
          <a:stretch>
            <a:fillRect/>
          </a:stretch>
        </p:blipFill>
        <p:spPr>
          <a:xfrm>
            <a:off x="5598025" y="1515225"/>
            <a:ext cx="3393577" cy="1754987"/>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2" name="Shape 132"/>
        <p:cNvGrpSpPr/>
        <p:nvPr/>
      </p:nvGrpSpPr>
      <p:grpSpPr>
        <a:xfrm>
          <a:off x="0" y="0"/>
          <a:ext cx="0" cy="0"/>
          <a:chOff x="0" y="0"/>
          <a:chExt cx="0" cy="0"/>
        </a:xfrm>
      </p:grpSpPr>
      <p:pic>
        <p:nvPicPr>
          <p:cNvPr id="133" name="Google Shape;133;p19"/>
          <p:cNvPicPr preferRelativeResize="0"/>
          <p:nvPr/>
        </p:nvPicPr>
        <p:blipFill>
          <a:blip r:embed="rId4">
            <a:alphaModFix/>
          </a:blip>
          <a:stretch>
            <a:fillRect/>
          </a:stretch>
        </p:blipFill>
        <p:spPr>
          <a:xfrm>
            <a:off x="0" y="-5773"/>
            <a:ext cx="9144000" cy="5149273"/>
          </a:xfrm>
          <a:prstGeom prst="rect">
            <a:avLst/>
          </a:prstGeom>
          <a:noFill/>
          <a:ln>
            <a:noFill/>
          </a:ln>
        </p:spPr>
      </p:pic>
      <p:pic>
        <p:nvPicPr>
          <p:cNvPr id="134" name="Google Shape;134;p19"/>
          <p:cNvPicPr preferRelativeResize="0"/>
          <p:nvPr/>
        </p:nvPicPr>
        <p:blipFill rotWithShape="1">
          <a:blip r:embed="rId5">
            <a:alphaModFix amt="86000"/>
          </a:blip>
          <a:srcRect b="12259" l="1987" r="1987" t="6769"/>
          <a:stretch/>
        </p:blipFill>
        <p:spPr>
          <a:xfrm>
            <a:off x="0" y="-5775"/>
            <a:ext cx="9144000" cy="5185150"/>
          </a:xfrm>
          <a:prstGeom prst="rect">
            <a:avLst/>
          </a:prstGeom>
          <a:noFill/>
          <a:ln>
            <a:noFill/>
          </a:ln>
        </p:spPr>
      </p:pic>
      <p:sp>
        <p:nvSpPr>
          <p:cNvPr id="135" name="Google Shape;135;p19"/>
          <p:cNvSpPr/>
          <p:nvPr/>
        </p:nvSpPr>
        <p:spPr>
          <a:xfrm>
            <a:off x="0" y="-5800"/>
            <a:ext cx="5086500" cy="5185200"/>
          </a:xfrm>
          <a:prstGeom prst="rect">
            <a:avLst/>
          </a:prstGeom>
          <a:solidFill>
            <a:srgbClr val="FCC379">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50">
                <a:solidFill>
                  <a:srgbClr val="D4D4D4"/>
                </a:solidFill>
                <a:highlight>
                  <a:srgbClr val="1E1E1E"/>
                </a:highlight>
                <a:latin typeface="Courier New"/>
                <a:ea typeface="Courier New"/>
                <a:cs typeface="Courier New"/>
                <a:sym typeface="Courier New"/>
              </a:rPr>
              <a:t>479734 </a:t>
            </a:r>
            <a:endParaRPr/>
          </a:p>
        </p:txBody>
      </p:sp>
      <p:sp>
        <p:nvSpPr>
          <p:cNvPr id="136" name="Google Shape;136;p19"/>
          <p:cNvSpPr txBox="1"/>
          <p:nvPr/>
        </p:nvSpPr>
        <p:spPr>
          <a:xfrm>
            <a:off x="537375" y="522025"/>
            <a:ext cx="2733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37" name="Google Shape;137;p19"/>
          <p:cNvSpPr/>
          <p:nvPr/>
        </p:nvSpPr>
        <p:spPr>
          <a:xfrm>
            <a:off x="5086350" y="-5750"/>
            <a:ext cx="4057500" cy="5185200"/>
          </a:xfrm>
          <a:prstGeom prst="rtTriangle">
            <a:avLst/>
          </a:prstGeom>
          <a:solidFill>
            <a:srgbClr val="FCC379">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9"/>
          <p:cNvSpPr txBox="1"/>
          <p:nvPr/>
        </p:nvSpPr>
        <p:spPr>
          <a:xfrm>
            <a:off x="320225" y="352700"/>
            <a:ext cx="7208400" cy="400200"/>
          </a:xfrm>
          <a:prstGeom prst="rect">
            <a:avLst/>
          </a:prstGeom>
          <a:noFill/>
          <a:ln>
            <a:noFill/>
          </a:ln>
        </p:spPr>
        <p:txBody>
          <a:bodyPr anchorCtr="0" anchor="ctr" bIns="91425" lIns="91425" spcFirstLastPara="1" rIns="91425" wrap="square" tIns="91425">
            <a:spAutoFit/>
          </a:bodyPr>
          <a:lstStyle/>
          <a:p>
            <a:pPr indent="0" lvl="0" marL="0" rtl="0" algn="l">
              <a:lnSpc>
                <a:spcPct val="180000"/>
              </a:lnSpc>
              <a:spcBef>
                <a:spcPts val="0"/>
              </a:spcBef>
              <a:spcAft>
                <a:spcPts val="0"/>
              </a:spcAft>
              <a:buNone/>
            </a:pPr>
            <a:r>
              <a:rPr b="1" lang="en">
                <a:solidFill>
                  <a:schemeClr val="dk1"/>
                </a:solidFill>
                <a:latin typeface="Josefin Sans"/>
                <a:ea typeface="Josefin Sans"/>
                <a:cs typeface="Josefin Sans"/>
                <a:sym typeface="Josefin Sans"/>
              </a:rPr>
              <a:t>Summary Statistics</a:t>
            </a:r>
            <a:endParaRPr/>
          </a:p>
        </p:txBody>
      </p:sp>
      <p:pic>
        <p:nvPicPr>
          <p:cNvPr id="139" name="Google Shape;139;p19"/>
          <p:cNvPicPr preferRelativeResize="0"/>
          <p:nvPr/>
        </p:nvPicPr>
        <p:blipFill>
          <a:blip r:embed="rId6">
            <a:alphaModFix/>
          </a:blip>
          <a:stretch>
            <a:fillRect/>
          </a:stretch>
        </p:blipFill>
        <p:spPr>
          <a:xfrm>
            <a:off x="0" y="1266225"/>
            <a:ext cx="9143997" cy="1667475"/>
          </a:xfrm>
          <a:prstGeom prst="rect">
            <a:avLst/>
          </a:prstGeom>
          <a:noFill/>
          <a:ln>
            <a:noFill/>
          </a:ln>
        </p:spPr>
      </p:pic>
      <p:sp>
        <p:nvSpPr>
          <p:cNvPr id="140" name="Google Shape;140;p19"/>
          <p:cNvSpPr txBox="1"/>
          <p:nvPr/>
        </p:nvSpPr>
        <p:spPr>
          <a:xfrm>
            <a:off x="81250" y="844175"/>
            <a:ext cx="34386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latin typeface="Josefin Sans"/>
                <a:ea typeface="Josefin Sans"/>
                <a:cs typeface="Josefin Sans"/>
                <a:sym typeface="Josefin Sans"/>
              </a:rPr>
              <a:t>Original Dataset </a:t>
            </a:r>
            <a:endParaRPr b="1" sz="1200">
              <a:latin typeface="Josefin Sans"/>
              <a:ea typeface="Josefin Sans"/>
              <a:cs typeface="Josefin Sans"/>
              <a:sym typeface="Josefin Sans"/>
            </a:endParaRPr>
          </a:p>
        </p:txBody>
      </p:sp>
      <p:sp>
        <p:nvSpPr>
          <p:cNvPr id="141" name="Google Shape;141;p19"/>
          <p:cNvSpPr txBox="1"/>
          <p:nvPr/>
        </p:nvSpPr>
        <p:spPr>
          <a:xfrm>
            <a:off x="28000" y="2977775"/>
            <a:ext cx="15741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latin typeface="Josefin Sans"/>
                <a:ea typeface="Josefin Sans"/>
                <a:cs typeface="Josefin Sans"/>
                <a:sym typeface="Josefin Sans"/>
              </a:rPr>
              <a:t>New Dataset</a:t>
            </a:r>
            <a:endParaRPr b="1" sz="1200">
              <a:latin typeface="Josefin Sans"/>
              <a:ea typeface="Josefin Sans"/>
              <a:cs typeface="Josefin Sans"/>
              <a:sym typeface="Josefin Sans"/>
            </a:endParaRPr>
          </a:p>
        </p:txBody>
      </p:sp>
      <p:pic>
        <p:nvPicPr>
          <p:cNvPr id="142" name="Google Shape;142;p19"/>
          <p:cNvPicPr preferRelativeResize="0"/>
          <p:nvPr/>
        </p:nvPicPr>
        <p:blipFill>
          <a:blip r:embed="rId7">
            <a:alphaModFix/>
          </a:blip>
          <a:stretch>
            <a:fillRect/>
          </a:stretch>
        </p:blipFill>
        <p:spPr>
          <a:xfrm>
            <a:off x="0" y="3294013"/>
            <a:ext cx="9144003" cy="1451075"/>
          </a:xfrm>
          <a:prstGeom prst="rect">
            <a:avLst/>
          </a:prstGeom>
          <a:noFill/>
          <a:ln>
            <a:noFill/>
          </a:ln>
        </p:spPr>
      </p:pic>
      <p:pic>
        <p:nvPicPr>
          <p:cNvPr id="143" name="Google Shape;143;p19"/>
          <p:cNvPicPr preferRelativeResize="0"/>
          <p:nvPr/>
        </p:nvPicPr>
        <p:blipFill>
          <a:blip r:embed="rId8">
            <a:alphaModFix/>
          </a:blip>
          <a:stretch>
            <a:fillRect/>
          </a:stretch>
        </p:blipFill>
        <p:spPr>
          <a:xfrm>
            <a:off x="2792351" y="533400"/>
            <a:ext cx="6417951" cy="4343398"/>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7" name="Shape 147"/>
        <p:cNvGrpSpPr/>
        <p:nvPr/>
      </p:nvGrpSpPr>
      <p:grpSpPr>
        <a:xfrm>
          <a:off x="0" y="0"/>
          <a:ext cx="0" cy="0"/>
          <a:chOff x="0" y="0"/>
          <a:chExt cx="0" cy="0"/>
        </a:xfrm>
      </p:grpSpPr>
      <p:pic>
        <p:nvPicPr>
          <p:cNvPr id="148" name="Google Shape;148;p20"/>
          <p:cNvPicPr preferRelativeResize="0"/>
          <p:nvPr/>
        </p:nvPicPr>
        <p:blipFill>
          <a:blip r:embed="rId4">
            <a:alphaModFix/>
          </a:blip>
          <a:stretch>
            <a:fillRect/>
          </a:stretch>
        </p:blipFill>
        <p:spPr>
          <a:xfrm>
            <a:off x="0" y="-5773"/>
            <a:ext cx="9144000" cy="5149273"/>
          </a:xfrm>
          <a:prstGeom prst="rect">
            <a:avLst/>
          </a:prstGeom>
          <a:noFill/>
          <a:ln>
            <a:noFill/>
          </a:ln>
        </p:spPr>
      </p:pic>
      <p:pic>
        <p:nvPicPr>
          <p:cNvPr id="149" name="Google Shape;149;p20"/>
          <p:cNvPicPr preferRelativeResize="0"/>
          <p:nvPr/>
        </p:nvPicPr>
        <p:blipFill rotWithShape="1">
          <a:blip r:embed="rId5">
            <a:alphaModFix amt="86000"/>
          </a:blip>
          <a:srcRect b="12259" l="1987" r="1987" t="6769"/>
          <a:stretch/>
        </p:blipFill>
        <p:spPr>
          <a:xfrm>
            <a:off x="0" y="-5775"/>
            <a:ext cx="9144000" cy="5185150"/>
          </a:xfrm>
          <a:prstGeom prst="rect">
            <a:avLst/>
          </a:prstGeom>
          <a:noFill/>
          <a:ln>
            <a:noFill/>
          </a:ln>
        </p:spPr>
      </p:pic>
      <p:sp>
        <p:nvSpPr>
          <p:cNvPr id="150" name="Google Shape;150;p20"/>
          <p:cNvSpPr/>
          <p:nvPr/>
        </p:nvSpPr>
        <p:spPr>
          <a:xfrm>
            <a:off x="0" y="-5800"/>
            <a:ext cx="5086500" cy="5185200"/>
          </a:xfrm>
          <a:prstGeom prst="rect">
            <a:avLst/>
          </a:prstGeom>
          <a:solidFill>
            <a:srgbClr val="FCC379">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20"/>
          <p:cNvSpPr txBox="1"/>
          <p:nvPr/>
        </p:nvSpPr>
        <p:spPr>
          <a:xfrm>
            <a:off x="537375" y="522025"/>
            <a:ext cx="2733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52" name="Google Shape;152;p20"/>
          <p:cNvSpPr/>
          <p:nvPr/>
        </p:nvSpPr>
        <p:spPr>
          <a:xfrm>
            <a:off x="5086350" y="-5750"/>
            <a:ext cx="4057500" cy="5185200"/>
          </a:xfrm>
          <a:prstGeom prst="rtTriangle">
            <a:avLst/>
          </a:prstGeom>
          <a:solidFill>
            <a:srgbClr val="FCC379">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20"/>
          <p:cNvSpPr txBox="1"/>
          <p:nvPr/>
        </p:nvSpPr>
        <p:spPr>
          <a:xfrm>
            <a:off x="647700" y="2438400"/>
            <a:ext cx="2495700" cy="1619100"/>
          </a:xfrm>
          <a:prstGeom prst="rect">
            <a:avLst/>
          </a:prstGeom>
          <a:noFill/>
          <a:ln>
            <a:noFill/>
          </a:ln>
        </p:spPr>
        <p:txBody>
          <a:bodyPr anchorCtr="0" anchor="ctr" bIns="91425" lIns="91425" spcFirstLastPara="1" rIns="91425" wrap="square" tIns="91425">
            <a:noAutofit/>
          </a:bodyPr>
          <a:lstStyle/>
          <a:p>
            <a:pPr indent="0" lvl="0" marL="0" rtl="0" algn="ctr">
              <a:lnSpc>
                <a:spcPct val="180000"/>
              </a:lnSpc>
              <a:spcBef>
                <a:spcPts val="1200"/>
              </a:spcBef>
              <a:spcAft>
                <a:spcPts val="1200"/>
              </a:spcAft>
              <a:buNone/>
            </a:pPr>
            <a:r>
              <a:rPr lang="en" sz="800">
                <a:solidFill>
                  <a:schemeClr val="dk1"/>
                </a:solidFill>
                <a:latin typeface="Josefin Sans Thin"/>
                <a:ea typeface="Josefin Sans Thin"/>
                <a:cs typeface="Josefin Sans Thin"/>
                <a:sym typeface="Josefin Sans Thin"/>
              </a:rPr>
              <a:t>C</a:t>
            </a:r>
            <a:r>
              <a:rPr b="1" lang="en" sz="800">
                <a:solidFill>
                  <a:schemeClr val="dk1"/>
                </a:solidFill>
                <a:latin typeface="Josefin Sans"/>
                <a:ea typeface="Josefin Sans"/>
                <a:cs typeface="Josefin Sans"/>
                <a:sym typeface="Josefin Sans"/>
              </a:rPr>
              <a:t>arbon based HAP levels in California for the period of 1990 and 2017</a:t>
            </a:r>
            <a:r>
              <a:rPr lang="en" sz="800">
                <a:solidFill>
                  <a:schemeClr val="dk1"/>
                </a:solidFill>
                <a:latin typeface="Josefin Sans Thin"/>
                <a:ea typeface="Josefin Sans Thin"/>
                <a:cs typeface="Josefin Sans Thin"/>
                <a:sym typeface="Josefin Sans Thin"/>
              </a:rPr>
              <a:t>. </a:t>
            </a:r>
            <a:endParaRPr sz="800">
              <a:solidFill>
                <a:schemeClr val="dk1"/>
              </a:solidFill>
              <a:latin typeface="Josefin Sans Thin"/>
              <a:ea typeface="Josefin Sans Thin"/>
              <a:cs typeface="Josefin Sans Thin"/>
              <a:sym typeface="Josefin Sans Thin"/>
            </a:endParaRPr>
          </a:p>
        </p:txBody>
      </p:sp>
      <p:sp>
        <p:nvSpPr>
          <p:cNvPr id="154" name="Google Shape;154;p20"/>
          <p:cNvSpPr txBox="1"/>
          <p:nvPr/>
        </p:nvSpPr>
        <p:spPr>
          <a:xfrm>
            <a:off x="6438900" y="457200"/>
            <a:ext cx="2495700" cy="1619100"/>
          </a:xfrm>
          <a:prstGeom prst="rect">
            <a:avLst/>
          </a:prstGeom>
          <a:noFill/>
          <a:ln>
            <a:noFill/>
          </a:ln>
        </p:spPr>
        <p:txBody>
          <a:bodyPr anchorCtr="0" anchor="ctr" bIns="91425" lIns="91425" spcFirstLastPara="1" rIns="91425" wrap="square" tIns="91425">
            <a:noAutofit/>
          </a:bodyPr>
          <a:lstStyle/>
          <a:p>
            <a:pPr indent="0" lvl="0" marL="0" rtl="0" algn="ctr">
              <a:lnSpc>
                <a:spcPct val="200000"/>
              </a:lnSpc>
              <a:spcBef>
                <a:spcPts val="1200"/>
              </a:spcBef>
              <a:spcAft>
                <a:spcPts val="0"/>
              </a:spcAft>
              <a:buNone/>
            </a:pPr>
            <a:r>
              <a:t/>
            </a:r>
            <a:endParaRPr b="1" sz="800">
              <a:solidFill>
                <a:schemeClr val="dk1"/>
              </a:solidFill>
            </a:endParaRPr>
          </a:p>
          <a:p>
            <a:pPr indent="0" lvl="0" marL="0" rtl="0" algn="ctr">
              <a:lnSpc>
                <a:spcPct val="200000"/>
              </a:lnSpc>
              <a:spcBef>
                <a:spcPts val="1200"/>
              </a:spcBef>
              <a:spcAft>
                <a:spcPts val="0"/>
              </a:spcAft>
              <a:buNone/>
            </a:pPr>
            <a:r>
              <a:t/>
            </a:r>
            <a:endParaRPr b="1" sz="800">
              <a:solidFill>
                <a:schemeClr val="dk1"/>
              </a:solidFill>
              <a:latin typeface="Josefin Sans"/>
              <a:ea typeface="Josefin Sans"/>
              <a:cs typeface="Josefin Sans"/>
              <a:sym typeface="Josefin Sans"/>
            </a:endParaRPr>
          </a:p>
          <a:p>
            <a:pPr indent="0" lvl="0" marL="0" rtl="0" algn="ctr">
              <a:lnSpc>
                <a:spcPct val="200000"/>
              </a:lnSpc>
              <a:spcBef>
                <a:spcPts val="1200"/>
              </a:spcBef>
              <a:spcAft>
                <a:spcPts val="0"/>
              </a:spcAft>
              <a:buNone/>
            </a:pPr>
            <a:r>
              <a:rPr b="1" lang="en" sz="800">
                <a:solidFill>
                  <a:schemeClr val="dk1"/>
                </a:solidFill>
                <a:latin typeface="Josefin Sans"/>
                <a:ea typeface="Josefin Sans"/>
                <a:cs typeface="Josefin Sans"/>
                <a:sym typeface="Josefin Sans"/>
              </a:rPr>
              <a:t>Non Carbon based HAP levels in California for the period of 1990 and 2017. </a:t>
            </a:r>
            <a:endParaRPr b="1" sz="800">
              <a:solidFill>
                <a:schemeClr val="dk1"/>
              </a:solidFill>
              <a:latin typeface="Josefin Sans"/>
              <a:ea typeface="Josefin Sans"/>
              <a:cs typeface="Josefin Sans"/>
              <a:sym typeface="Josefin Sans"/>
            </a:endParaRPr>
          </a:p>
          <a:p>
            <a:pPr indent="0" lvl="0" marL="0" rtl="0" algn="l">
              <a:lnSpc>
                <a:spcPct val="115000"/>
              </a:lnSpc>
              <a:spcBef>
                <a:spcPts val="1200"/>
              </a:spcBef>
              <a:spcAft>
                <a:spcPts val="0"/>
              </a:spcAft>
              <a:buNone/>
            </a:pPr>
            <a:r>
              <a:rPr lang="en" sz="1100">
                <a:solidFill>
                  <a:schemeClr val="dk1"/>
                </a:solidFill>
              </a:rPr>
              <a:t> </a:t>
            </a:r>
            <a:endParaRPr sz="1100">
              <a:solidFill>
                <a:schemeClr val="dk1"/>
              </a:solidFill>
            </a:endParaRPr>
          </a:p>
          <a:p>
            <a:pPr indent="0" lvl="0" marL="0" rtl="0" algn="ctr">
              <a:lnSpc>
                <a:spcPct val="180000"/>
              </a:lnSpc>
              <a:spcBef>
                <a:spcPts val="1200"/>
              </a:spcBef>
              <a:spcAft>
                <a:spcPts val="1200"/>
              </a:spcAft>
              <a:buNone/>
            </a:pPr>
            <a:r>
              <a:t/>
            </a:r>
            <a:endParaRPr sz="800">
              <a:solidFill>
                <a:schemeClr val="dk1"/>
              </a:solidFill>
              <a:latin typeface="Josefin Sans Thin"/>
              <a:ea typeface="Josefin Sans Thin"/>
              <a:cs typeface="Josefin Sans Thin"/>
              <a:sym typeface="Josefin Sans Thin"/>
            </a:endParaRPr>
          </a:p>
        </p:txBody>
      </p:sp>
      <p:sp>
        <p:nvSpPr>
          <p:cNvPr id="155" name="Google Shape;155;p20"/>
          <p:cNvSpPr txBox="1"/>
          <p:nvPr/>
        </p:nvSpPr>
        <p:spPr>
          <a:xfrm>
            <a:off x="1414500" y="4219575"/>
            <a:ext cx="6315000" cy="572700"/>
          </a:xfrm>
          <a:prstGeom prst="rect">
            <a:avLst/>
          </a:prstGeom>
          <a:noFill/>
          <a:ln>
            <a:noFill/>
          </a:ln>
        </p:spPr>
        <p:txBody>
          <a:bodyPr anchorCtr="0" anchor="t" bIns="91425" lIns="91425" spcFirstLastPara="1" rIns="91425" wrap="square" tIns="91425">
            <a:spAutoFit/>
          </a:bodyPr>
          <a:lstStyle/>
          <a:p>
            <a:pPr indent="0" lvl="0" marL="0" rtl="0" algn="ctr">
              <a:lnSpc>
                <a:spcPct val="180000"/>
              </a:lnSpc>
              <a:spcBef>
                <a:spcPts val="1200"/>
              </a:spcBef>
              <a:spcAft>
                <a:spcPts val="1200"/>
              </a:spcAft>
              <a:buNone/>
            </a:pPr>
            <a:r>
              <a:rPr b="1" lang="en" sz="900">
                <a:solidFill>
                  <a:schemeClr val="dk1"/>
                </a:solidFill>
                <a:latin typeface="Josefin Sans"/>
                <a:ea typeface="Josefin Sans"/>
                <a:cs typeface="Josefin Sans"/>
                <a:sym typeface="Josefin Sans"/>
              </a:rPr>
              <a:t>Wondering why there was a spike in 2005 for Non Carbon and 1999 for Carbon. What contributed to the spike? Let's find out.</a:t>
            </a:r>
            <a:endParaRPr b="1" sz="1500">
              <a:latin typeface="Josefin Sans"/>
              <a:ea typeface="Josefin Sans"/>
              <a:cs typeface="Josefin Sans"/>
              <a:sym typeface="Josefin Sans"/>
            </a:endParaRPr>
          </a:p>
        </p:txBody>
      </p:sp>
      <p:cxnSp>
        <p:nvCxnSpPr>
          <p:cNvPr id="156" name="Google Shape;156;p20"/>
          <p:cNvCxnSpPr/>
          <p:nvPr/>
        </p:nvCxnSpPr>
        <p:spPr>
          <a:xfrm flipH="1" rot="10800000">
            <a:off x="2608750" y="3241925"/>
            <a:ext cx="1068000" cy="180900"/>
          </a:xfrm>
          <a:prstGeom prst="bentConnector3">
            <a:avLst>
              <a:gd fmla="val 50000" name="adj1"/>
            </a:avLst>
          </a:prstGeom>
          <a:noFill/>
          <a:ln cap="flat" cmpd="sng" w="9525">
            <a:solidFill>
              <a:schemeClr val="dk2"/>
            </a:solidFill>
            <a:prstDash val="solid"/>
            <a:round/>
            <a:headEnd len="med" w="med" type="none"/>
            <a:tailEnd len="med" w="med" type="none"/>
          </a:ln>
        </p:spPr>
      </p:cxnSp>
      <p:cxnSp>
        <p:nvCxnSpPr>
          <p:cNvPr id="157" name="Google Shape;157;p20"/>
          <p:cNvCxnSpPr/>
          <p:nvPr/>
        </p:nvCxnSpPr>
        <p:spPr>
          <a:xfrm flipH="1">
            <a:off x="5728500" y="1266750"/>
            <a:ext cx="481800" cy="600"/>
          </a:xfrm>
          <a:prstGeom prst="bentConnector3">
            <a:avLst>
              <a:gd fmla="val 50000" name="adj1"/>
            </a:avLst>
          </a:prstGeom>
          <a:noFill/>
          <a:ln cap="flat" cmpd="sng" w="9525">
            <a:solidFill>
              <a:schemeClr val="dk2"/>
            </a:solidFill>
            <a:prstDash val="solid"/>
            <a:round/>
            <a:headEnd len="med" w="med" type="none"/>
            <a:tailEnd len="med" w="med" type="none"/>
          </a:ln>
        </p:spPr>
      </p:cxnSp>
      <p:pic>
        <p:nvPicPr>
          <p:cNvPr id="158" name="Google Shape;158;p20"/>
          <p:cNvPicPr preferRelativeResize="0"/>
          <p:nvPr/>
        </p:nvPicPr>
        <p:blipFill>
          <a:blip r:embed="rId6">
            <a:alphaModFix/>
          </a:blip>
          <a:stretch>
            <a:fillRect/>
          </a:stretch>
        </p:blipFill>
        <p:spPr>
          <a:xfrm>
            <a:off x="457200" y="513750"/>
            <a:ext cx="5266355" cy="1492825"/>
          </a:xfrm>
          <a:prstGeom prst="rect">
            <a:avLst/>
          </a:prstGeom>
          <a:noFill/>
          <a:ln>
            <a:noFill/>
          </a:ln>
        </p:spPr>
      </p:pic>
      <p:pic>
        <p:nvPicPr>
          <p:cNvPr id="159" name="Google Shape;159;p20"/>
          <p:cNvPicPr preferRelativeResize="0"/>
          <p:nvPr/>
        </p:nvPicPr>
        <p:blipFill>
          <a:blip r:embed="rId7">
            <a:alphaModFix/>
          </a:blip>
          <a:stretch>
            <a:fillRect/>
          </a:stretch>
        </p:blipFill>
        <p:spPr>
          <a:xfrm>
            <a:off x="3581400" y="2506330"/>
            <a:ext cx="5266945" cy="1404518"/>
          </a:xfrm>
          <a:prstGeom prst="rect">
            <a:avLst/>
          </a:prstGeom>
          <a:noFill/>
          <a:ln>
            <a:noFill/>
          </a:ln>
        </p:spPr>
      </p:pic>
      <p:pic>
        <p:nvPicPr>
          <p:cNvPr id="160" name="Google Shape;160;p20"/>
          <p:cNvPicPr preferRelativeResize="0"/>
          <p:nvPr/>
        </p:nvPicPr>
        <p:blipFill>
          <a:blip r:embed="rId6">
            <a:alphaModFix/>
          </a:blip>
          <a:stretch>
            <a:fillRect/>
          </a:stretch>
        </p:blipFill>
        <p:spPr>
          <a:xfrm>
            <a:off x="0" y="1367060"/>
            <a:ext cx="9144000" cy="2591965"/>
          </a:xfrm>
          <a:prstGeom prst="rect">
            <a:avLst/>
          </a:prstGeom>
          <a:noFill/>
          <a:ln>
            <a:noFill/>
          </a:ln>
        </p:spPr>
      </p:pic>
      <p:pic>
        <p:nvPicPr>
          <p:cNvPr id="161" name="Google Shape;161;p20"/>
          <p:cNvPicPr preferRelativeResize="0"/>
          <p:nvPr/>
        </p:nvPicPr>
        <p:blipFill>
          <a:blip r:embed="rId7">
            <a:alphaModFix/>
          </a:blip>
          <a:stretch>
            <a:fillRect/>
          </a:stretch>
        </p:blipFill>
        <p:spPr>
          <a:xfrm>
            <a:off x="0" y="1367641"/>
            <a:ext cx="9143999" cy="243841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2" presetSubtype="1">
                                  <p:stCondLst>
                                    <p:cond delay="0"/>
                                  </p:stCondLst>
                                  <p:childTnLst>
                                    <p:anim calcmode="lin" valueType="num">
                                      <p:cBhvr additive="base">
                                        <p:cTn dur="500"/>
                                        <p:tgtEl>
                                          <p:spTgt spid="158"/>
                                        </p:tgtEl>
                                        <p:attrNameLst>
                                          <p:attrName>ppt_y</p:attrName>
                                        </p:attrNameLst>
                                      </p:cBhvr>
                                      <p:tavLst>
                                        <p:tav fmla="" tm="0">
                                          <p:val>
                                            <p:strVal val="#ppt_y"/>
                                          </p:val>
                                        </p:tav>
                                        <p:tav fmla="" tm="100000">
                                          <p:val>
                                            <p:strVal val="#ppt_y-1"/>
                                          </p:val>
                                        </p:tav>
                                      </p:tavLst>
                                    </p:anim>
                                    <p:set>
                                      <p:cBhvr>
                                        <p:cTn dur="1" fill="hold">
                                          <p:stCondLst>
                                            <p:cond delay="500"/>
                                          </p:stCondLst>
                                        </p:cTn>
                                        <p:tgtEl>
                                          <p:spTgt spid="158"/>
                                        </p:tgtEl>
                                        <p:attrNameLst>
                                          <p:attrName>style.visibility</p:attrName>
                                        </p:attrNameLst>
                                      </p:cBhvr>
                                      <p:to>
                                        <p:strVal val="hidden"/>
                                      </p:to>
                                    </p:set>
                                  </p:childTnLst>
                                </p:cTn>
                              </p:par>
                              <p:par>
                                <p:cTn fill="hold" nodeType="withEffect" presetClass="entr" presetID="2" presetSubtype="4">
                                  <p:stCondLst>
                                    <p:cond delay="0"/>
                                  </p:stCondLst>
                                  <p:childTnLst>
                                    <p:set>
                                      <p:cBhvr>
                                        <p:cTn dur="1" fill="hold">
                                          <p:stCondLst>
                                            <p:cond delay="0"/>
                                          </p:stCondLst>
                                        </p:cTn>
                                        <p:tgtEl>
                                          <p:spTgt spid="160"/>
                                        </p:tgtEl>
                                        <p:attrNameLst>
                                          <p:attrName>style.visibility</p:attrName>
                                        </p:attrNameLst>
                                      </p:cBhvr>
                                      <p:to>
                                        <p:strVal val="visible"/>
                                      </p:to>
                                    </p:set>
                                    <p:anim calcmode="lin" valueType="num">
                                      <p:cBhvr additive="base">
                                        <p:cTn dur="500"/>
                                        <p:tgtEl>
                                          <p:spTgt spid="160"/>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xit" presetID="2" presetSubtype="4">
                                  <p:stCondLst>
                                    <p:cond delay="0"/>
                                  </p:stCondLst>
                                  <p:childTnLst>
                                    <p:anim calcmode="lin" valueType="num">
                                      <p:cBhvr additive="base">
                                        <p:cTn dur="500"/>
                                        <p:tgtEl>
                                          <p:spTgt spid="160"/>
                                        </p:tgtEl>
                                        <p:attrNameLst>
                                          <p:attrName>ppt_y</p:attrName>
                                        </p:attrNameLst>
                                      </p:cBhvr>
                                      <p:tavLst>
                                        <p:tav fmla="" tm="0">
                                          <p:val>
                                            <p:strVal val="#ppt_y"/>
                                          </p:val>
                                        </p:tav>
                                        <p:tav fmla="" tm="100000">
                                          <p:val>
                                            <p:strVal val="#ppt_y+1"/>
                                          </p:val>
                                        </p:tav>
                                      </p:tavLst>
                                    </p:anim>
                                    <p:set>
                                      <p:cBhvr>
                                        <p:cTn dur="1" fill="hold">
                                          <p:stCondLst>
                                            <p:cond delay="500"/>
                                          </p:stCondLst>
                                        </p:cTn>
                                        <p:tgtEl>
                                          <p:spTgt spid="160"/>
                                        </p:tgtEl>
                                        <p:attrNameLst>
                                          <p:attrName>style.visibility</p:attrName>
                                        </p:attrNameLst>
                                      </p:cBhvr>
                                      <p:to>
                                        <p:strVal val="hidden"/>
                                      </p:to>
                                    </p:set>
                                  </p:childTnLst>
                                </p:cTn>
                              </p:par>
                              <p:par>
                                <p:cTn fill="hold" nodeType="withEffect" presetClass="entr" presetID="2" presetSubtype="1">
                                  <p:stCondLst>
                                    <p:cond delay="0"/>
                                  </p:stCondLst>
                                  <p:childTnLst>
                                    <p:set>
                                      <p:cBhvr>
                                        <p:cTn dur="1" fill="hold">
                                          <p:stCondLst>
                                            <p:cond delay="0"/>
                                          </p:stCondLst>
                                        </p:cTn>
                                        <p:tgtEl>
                                          <p:spTgt spid="158"/>
                                        </p:tgtEl>
                                        <p:attrNameLst>
                                          <p:attrName>style.visibility</p:attrName>
                                        </p:attrNameLst>
                                      </p:cBhvr>
                                      <p:to>
                                        <p:strVal val="visible"/>
                                      </p:to>
                                    </p:set>
                                    <p:anim calcmode="lin" valueType="num">
                                      <p:cBhvr additive="base">
                                        <p:cTn dur="500"/>
                                        <p:tgtEl>
                                          <p:spTgt spid="158"/>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xit" presetID="2" presetSubtype="4">
                                  <p:stCondLst>
                                    <p:cond delay="0"/>
                                  </p:stCondLst>
                                  <p:childTnLst>
                                    <p:anim calcmode="lin" valueType="num">
                                      <p:cBhvr additive="base">
                                        <p:cTn dur="500"/>
                                        <p:tgtEl>
                                          <p:spTgt spid="159"/>
                                        </p:tgtEl>
                                        <p:attrNameLst>
                                          <p:attrName>ppt_y</p:attrName>
                                        </p:attrNameLst>
                                      </p:cBhvr>
                                      <p:tavLst>
                                        <p:tav fmla="" tm="0">
                                          <p:val>
                                            <p:strVal val="#ppt_y"/>
                                          </p:val>
                                        </p:tav>
                                        <p:tav fmla="" tm="100000">
                                          <p:val>
                                            <p:strVal val="#ppt_y+1"/>
                                          </p:val>
                                        </p:tav>
                                      </p:tavLst>
                                    </p:anim>
                                    <p:set>
                                      <p:cBhvr>
                                        <p:cTn dur="1" fill="hold">
                                          <p:stCondLst>
                                            <p:cond delay="500"/>
                                          </p:stCondLst>
                                        </p:cTn>
                                        <p:tgtEl>
                                          <p:spTgt spid="159"/>
                                        </p:tgtEl>
                                        <p:attrNameLst>
                                          <p:attrName>style.visibility</p:attrName>
                                        </p:attrNameLst>
                                      </p:cBhvr>
                                      <p:to>
                                        <p:strVal val="hidden"/>
                                      </p:to>
                                    </p:set>
                                  </p:childTnLst>
                                </p:cTn>
                              </p:par>
                              <p:par>
                                <p:cTn fill="hold" nodeType="withEffect" presetClass="entr" presetID="2" presetSubtype="1">
                                  <p:stCondLst>
                                    <p:cond delay="0"/>
                                  </p:stCondLst>
                                  <p:childTnLst>
                                    <p:set>
                                      <p:cBhvr>
                                        <p:cTn dur="1" fill="hold">
                                          <p:stCondLst>
                                            <p:cond delay="0"/>
                                          </p:stCondLst>
                                        </p:cTn>
                                        <p:tgtEl>
                                          <p:spTgt spid="161"/>
                                        </p:tgtEl>
                                        <p:attrNameLst>
                                          <p:attrName>style.visibility</p:attrName>
                                        </p:attrNameLst>
                                      </p:cBhvr>
                                      <p:to>
                                        <p:strVal val="visible"/>
                                      </p:to>
                                    </p:set>
                                    <p:anim calcmode="lin" valueType="num">
                                      <p:cBhvr additive="base">
                                        <p:cTn dur="500"/>
                                        <p:tgtEl>
                                          <p:spTgt spid="161"/>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5" name="Shape 165"/>
        <p:cNvGrpSpPr/>
        <p:nvPr/>
      </p:nvGrpSpPr>
      <p:grpSpPr>
        <a:xfrm>
          <a:off x="0" y="0"/>
          <a:ext cx="0" cy="0"/>
          <a:chOff x="0" y="0"/>
          <a:chExt cx="0" cy="0"/>
        </a:xfrm>
      </p:grpSpPr>
      <p:pic>
        <p:nvPicPr>
          <p:cNvPr id="166" name="Google Shape;166;p21"/>
          <p:cNvPicPr preferRelativeResize="0"/>
          <p:nvPr/>
        </p:nvPicPr>
        <p:blipFill>
          <a:blip r:embed="rId4">
            <a:alphaModFix/>
          </a:blip>
          <a:stretch>
            <a:fillRect/>
          </a:stretch>
        </p:blipFill>
        <p:spPr>
          <a:xfrm>
            <a:off x="0" y="-5773"/>
            <a:ext cx="9144000" cy="5149273"/>
          </a:xfrm>
          <a:prstGeom prst="rect">
            <a:avLst/>
          </a:prstGeom>
          <a:noFill/>
          <a:ln>
            <a:noFill/>
          </a:ln>
        </p:spPr>
      </p:pic>
      <p:pic>
        <p:nvPicPr>
          <p:cNvPr id="167" name="Google Shape;167;p21"/>
          <p:cNvPicPr preferRelativeResize="0"/>
          <p:nvPr/>
        </p:nvPicPr>
        <p:blipFill rotWithShape="1">
          <a:blip r:embed="rId5">
            <a:alphaModFix amt="86000"/>
          </a:blip>
          <a:srcRect b="12259" l="1987" r="1987" t="6769"/>
          <a:stretch/>
        </p:blipFill>
        <p:spPr>
          <a:xfrm>
            <a:off x="0" y="-5775"/>
            <a:ext cx="9144000" cy="5185150"/>
          </a:xfrm>
          <a:prstGeom prst="rect">
            <a:avLst/>
          </a:prstGeom>
          <a:noFill/>
          <a:ln>
            <a:noFill/>
          </a:ln>
        </p:spPr>
      </p:pic>
      <p:sp>
        <p:nvSpPr>
          <p:cNvPr id="168" name="Google Shape;168;p21"/>
          <p:cNvSpPr/>
          <p:nvPr/>
        </p:nvSpPr>
        <p:spPr>
          <a:xfrm>
            <a:off x="0" y="-5800"/>
            <a:ext cx="5086500" cy="5185200"/>
          </a:xfrm>
          <a:prstGeom prst="rect">
            <a:avLst/>
          </a:prstGeom>
          <a:solidFill>
            <a:srgbClr val="FCC379">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21"/>
          <p:cNvSpPr txBox="1"/>
          <p:nvPr/>
        </p:nvSpPr>
        <p:spPr>
          <a:xfrm>
            <a:off x="537375" y="522025"/>
            <a:ext cx="2733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70" name="Google Shape;170;p21"/>
          <p:cNvSpPr/>
          <p:nvPr/>
        </p:nvSpPr>
        <p:spPr>
          <a:xfrm>
            <a:off x="5086350" y="-5750"/>
            <a:ext cx="4057500" cy="5185200"/>
          </a:xfrm>
          <a:prstGeom prst="rtTriangle">
            <a:avLst/>
          </a:prstGeom>
          <a:solidFill>
            <a:srgbClr val="FCC379">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21"/>
          <p:cNvSpPr txBox="1"/>
          <p:nvPr/>
        </p:nvSpPr>
        <p:spPr>
          <a:xfrm>
            <a:off x="647700" y="2590800"/>
            <a:ext cx="2495700" cy="16191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1200"/>
              </a:spcBef>
              <a:spcAft>
                <a:spcPts val="0"/>
              </a:spcAft>
              <a:buNone/>
            </a:pPr>
            <a:r>
              <a:rPr lang="en" sz="900">
                <a:solidFill>
                  <a:schemeClr val="dk1"/>
                </a:solidFill>
                <a:latin typeface="Josefin Sans Thin"/>
                <a:ea typeface="Josefin Sans Thin"/>
                <a:cs typeface="Josefin Sans Thin"/>
                <a:sym typeface="Josefin Sans Thin"/>
              </a:rPr>
              <a:t>Carbon based HAP levels in California for the period of 1990 and 2017. </a:t>
            </a:r>
            <a:endParaRPr sz="900">
              <a:solidFill>
                <a:schemeClr val="dk1"/>
              </a:solidFill>
              <a:latin typeface="Josefin Sans Thin"/>
              <a:ea typeface="Josefin Sans Thin"/>
              <a:cs typeface="Josefin Sans Thin"/>
              <a:sym typeface="Josefin Sans Thin"/>
            </a:endParaRPr>
          </a:p>
          <a:p>
            <a:pPr indent="0" lvl="0" marL="0" rtl="0" algn="just">
              <a:lnSpc>
                <a:spcPct val="115000"/>
              </a:lnSpc>
              <a:spcBef>
                <a:spcPts val="1200"/>
              </a:spcBef>
              <a:spcAft>
                <a:spcPts val="0"/>
              </a:spcAft>
              <a:buNone/>
            </a:pPr>
            <a:r>
              <a:rPr lang="en" sz="900">
                <a:solidFill>
                  <a:schemeClr val="dk1"/>
                </a:solidFill>
                <a:latin typeface="Josefin Sans Thin"/>
                <a:ea typeface="Josefin Sans Thin"/>
                <a:cs typeface="Josefin Sans Thin"/>
                <a:sym typeface="Josefin Sans Thin"/>
              </a:rPr>
              <a:t>Carbon levels were at the peak in 1999 and the next highest was in 2008. Since then, it has been consistently declining. California's effort in mitigating the Carbon production seems effective.</a:t>
            </a:r>
            <a:endParaRPr sz="900">
              <a:solidFill>
                <a:schemeClr val="dk1"/>
              </a:solidFill>
              <a:latin typeface="Josefin Sans Thin"/>
              <a:ea typeface="Josefin Sans Thin"/>
              <a:cs typeface="Josefin Sans Thin"/>
              <a:sym typeface="Josefin Sans Thin"/>
            </a:endParaRPr>
          </a:p>
          <a:p>
            <a:pPr indent="0" lvl="0" marL="0" rtl="0" algn="just">
              <a:lnSpc>
                <a:spcPct val="180000"/>
              </a:lnSpc>
              <a:spcBef>
                <a:spcPts val="1200"/>
              </a:spcBef>
              <a:spcAft>
                <a:spcPts val="1200"/>
              </a:spcAft>
              <a:buNone/>
            </a:pPr>
            <a:r>
              <a:rPr lang="en" sz="800">
                <a:solidFill>
                  <a:schemeClr val="dk1"/>
                </a:solidFill>
                <a:latin typeface="Josefin Sans Thin"/>
                <a:ea typeface="Josefin Sans Thin"/>
                <a:cs typeface="Josefin Sans Thin"/>
                <a:sym typeface="Josefin Sans Thin"/>
              </a:rPr>
              <a:t> </a:t>
            </a:r>
            <a:endParaRPr sz="800">
              <a:solidFill>
                <a:schemeClr val="dk1"/>
              </a:solidFill>
              <a:latin typeface="Josefin Sans Thin"/>
              <a:ea typeface="Josefin Sans Thin"/>
              <a:cs typeface="Josefin Sans Thin"/>
              <a:sym typeface="Josefin Sans Thin"/>
            </a:endParaRPr>
          </a:p>
        </p:txBody>
      </p:sp>
      <p:sp>
        <p:nvSpPr>
          <p:cNvPr id="172" name="Google Shape;172;p21"/>
          <p:cNvSpPr txBox="1"/>
          <p:nvPr/>
        </p:nvSpPr>
        <p:spPr>
          <a:xfrm>
            <a:off x="6210300" y="457200"/>
            <a:ext cx="2495700" cy="1619100"/>
          </a:xfrm>
          <a:prstGeom prst="rect">
            <a:avLst/>
          </a:prstGeom>
          <a:noFill/>
          <a:ln>
            <a:noFill/>
          </a:ln>
        </p:spPr>
        <p:txBody>
          <a:bodyPr anchorCtr="0" anchor="ctr" bIns="91425" lIns="91425" spcFirstLastPara="1" rIns="91425" wrap="square" tIns="91425">
            <a:noAutofit/>
          </a:bodyPr>
          <a:lstStyle/>
          <a:p>
            <a:pPr indent="0" lvl="0" marL="0" rtl="0" algn="just">
              <a:lnSpc>
                <a:spcPct val="200000"/>
              </a:lnSpc>
              <a:spcBef>
                <a:spcPts val="1200"/>
              </a:spcBef>
              <a:spcAft>
                <a:spcPts val="0"/>
              </a:spcAft>
              <a:buNone/>
            </a:pPr>
            <a:r>
              <a:t/>
            </a:r>
            <a:endParaRPr b="1" sz="800">
              <a:solidFill>
                <a:schemeClr val="dk1"/>
              </a:solidFill>
            </a:endParaRPr>
          </a:p>
          <a:p>
            <a:pPr indent="0" lvl="0" marL="0" rtl="0" algn="just">
              <a:lnSpc>
                <a:spcPct val="200000"/>
              </a:lnSpc>
              <a:spcBef>
                <a:spcPts val="1200"/>
              </a:spcBef>
              <a:spcAft>
                <a:spcPts val="0"/>
              </a:spcAft>
              <a:buNone/>
            </a:pPr>
            <a:r>
              <a:t/>
            </a:r>
            <a:endParaRPr sz="800">
              <a:solidFill>
                <a:schemeClr val="dk1"/>
              </a:solidFill>
              <a:latin typeface="Josefin Sans Thin"/>
              <a:ea typeface="Josefin Sans Thin"/>
              <a:cs typeface="Josefin Sans Thin"/>
              <a:sym typeface="Josefin Sans Thin"/>
            </a:endParaRPr>
          </a:p>
          <a:p>
            <a:pPr indent="0" lvl="0" marL="0" rtl="0" algn="just">
              <a:lnSpc>
                <a:spcPct val="115000"/>
              </a:lnSpc>
              <a:spcBef>
                <a:spcPts val="1200"/>
              </a:spcBef>
              <a:spcAft>
                <a:spcPts val="0"/>
              </a:spcAft>
              <a:buNone/>
            </a:pPr>
            <a:r>
              <a:rPr lang="en" sz="900">
                <a:solidFill>
                  <a:schemeClr val="dk1"/>
                </a:solidFill>
                <a:latin typeface="Josefin Sans Thin"/>
                <a:ea typeface="Josefin Sans Thin"/>
                <a:cs typeface="Josefin Sans Thin"/>
                <a:sym typeface="Josefin Sans Thin"/>
              </a:rPr>
              <a:t>Non Carbon based HAP levels in California for the period of 1990 and 2017. </a:t>
            </a:r>
            <a:endParaRPr sz="900">
              <a:solidFill>
                <a:schemeClr val="dk1"/>
              </a:solidFill>
              <a:latin typeface="Josefin Sans Thin"/>
              <a:ea typeface="Josefin Sans Thin"/>
              <a:cs typeface="Josefin Sans Thin"/>
              <a:sym typeface="Josefin Sans Thin"/>
            </a:endParaRPr>
          </a:p>
          <a:p>
            <a:pPr indent="0" lvl="0" marL="0" rtl="0" algn="just">
              <a:lnSpc>
                <a:spcPct val="115000"/>
              </a:lnSpc>
              <a:spcBef>
                <a:spcPts val="1200"/>
              </a:spcBef>
              <a:spcAft>
                <a:spcPts val="0"/>
              </a:spcAft>
              <a:buNone/>
            </a:pPr>
            <a:r>
              <a:rPr lang="en" sz="900">
                <a:solidFill>
                  <a:schemeClr val="dk1"/>
                </a:solidFill>
                <a:latin typeface="Josefin Sans Thin"/>
                <a:ea typeface="Josefin Sans Thin"/>
                <a:cs typeface="Josefin Sans Thin"/>
                <a:sym typeface="Josefin Sans Thin"/>
              </a:rPr>
              <a:t>The HAP levels  have been declining. We see periods of spike with 2005 being highest. </a:t>
            </a:r>
            <a:endParaRPr sz="900">
              <a:solidFill>
                <a:schemeClr val="dk1"/>
              </a:solidFill>
              <a:latin typeface="Josefin Sans Thin"/>
              <a:ea typeface="Josefin Sans Thin"/>
              <a:cs typeface="Josefin Sans Thin"/>
              <a:sym typeface="Josefin Sans Thin"/>
            </a:endParaRPr>
          </a:p>
          <a:p>
            <a:pPr indent="0" lvl="0" marL="0" rtl="0" algn="just">
              <a:lnSpc>
                <a:spcPct val="115000"/>
              </a:lnSpc>
              <a:spcBef>
                <a:spcPts val="1200"/>
              </a:spcBef>
              <a:spcAft>
                <a:spcPts val="0"/>
              </a:spcAft>
              <a:buNone/>
            </a:pPr>
            <a:r>
              <a:rPr lang="en" sz="900">
                <a:solidFill>
                  <a:schemeClr val="dk1"/>
                </a:solidFill>
                <a:latin typeface="Josefin Sans Thin"/>
                <a:ea typeface="Josefin Sans Thin"/>
                <a:cs typeface="Josefin Sans Thin"/>
                <a:sym typeface="Josefin Sans Thin"/>
              </a:rPr>
              <a:t>2003 seems to be the year where HAP levels were at the lowest.</a:t>
            </a:r>
            <a:endParaRPr sz="900">
              <a:solidFill>
                <a:schemeClr val="dk1"/>
              </a:solidFill>
              <a:latin typeface="Josefin Sans Thin"/>
              <a:ea typeface="Josefin Sans Thin"/>
              <a:cs typeface="Josefin Sans Thin"/>
              <a:sym typeface="Josefin Sans Thin"/>
            </a:endParaRPr>
          </a:p>
          <a:p>
            <a:pPr indent="0" lvl="0" marL="0" rtl="0" algn="just">
              <a:lnSpc>
                <a:spcPct val="200000"/>
              </a:lnSpc>
              <a:spcBef>
                <a:spcPts val="1200"/>
              </a:spcBef>
              <a:spcAft>
                <a:spcPts val="0"/>
              </a:spcAft>
              <a:buNone/>
            </a:pPr>
            <a:r>
              <a:t/>
            </a:r>
            <a:endParaRPr b="1" sz="800">
              <a:solidFill>
                <a:schemeClr val="dk1"/>
              </a:solidFill>
            </a:endParaRPr>
          </a:p>
          <a:p>
            <a:pPr indent="0" lvl="0" marL="0" rtl="0" algn="just">
              <a:lnSpc>
                <a:spcPct val="115000"/>
              </a:lnSpc>
              <a:spcBef>
                <a:spcPts val="1200"/>
              </a:spcBef>
              <a:spcAft>
                <a:spcPts val="0"/>
              </a:spcAft>
              <a:buNone/>
            </a:pPr>
            <a:r>
              <a:rPr lang="en" sz="1100">
                <a:solidFill>
                  <a:schemeClr val="dk1"/>
                </a:solidFill>
              </a:rPr>
              <a:t> </a:t>
            </a:r>
            <a:endParaRPr sz="1100">
              <a:solidFill>
                <a:schemeClr val="dk1"/>
              </a:solidFill>
            </a:endParaRPr>
          </a:p>
          <a:p>
            <a:pPr indent="0" lvl="0" marL="0" rtl="0" algn="just">
              <a:lnSpc>
                <a:spcPct val="180000"/>
              </a:lnSpc>
              <a:spcBef>
                <a:spcPts val="1200"/>
              </a:spcBef>
              <a:spcAft>
                <a:spcPts val="1200"/>
              </a:spcAft>
              <a:buNone/>
            </a:pPr>
            <a:r>
              <a:t/>
            </a:r>
            <a:endParaRPr sz="800">
              <a:solidFill>
                <a:schemeClr val="dk1"/>
              </a:solidFill>
              <a:latin typeface="Josefin Sans Thin"/>
              <a:ea typeface="Josefin Sans Thin"/>
              <a:cs typeface="Josefin Sans Thin"/>
              <a:sym typeface="Josefin Sans Thin"/>
            </a:endParaRPr>
          </a:p>
        </p:txBody>
      </p:sp>
      <p:sp>
        <p:nvSpPr>
          <p:cNvPr id="173" name="Google Shape;173;p21"/>
          <p:cNvSpPr txBox="1"/>
          <p:nvPr/>
        </p:nvSpPr>
        <p:spPr>
          <a:xfrm>
            <a:off x="1414500" y="4143375"/>
            <a:ext cx="6315000" cy="7959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1200"/>
              </a:spcBef>
              <a:spcAft>
                <a:spcPts val="0"/>
              </a:spcAft>
              <a:buNone/>
            </a:pPr>
            <a:r>
              <a:rPr lang="en" sz="900">
                <a:solidFill>
                  <a:schemeClr val="dk1"/>
                </a:solidFill>
                <a:latin typeface="Josefin Sans Thin"/>
                <a:ea typeface="Josefin Sans Thin"/>
                <a:cs typeface="Josefin Sans Thin"/>
                <a:sym typeface="Josefin Sans Thin"/>
              </a:rPr>
              <a:t>Wondering why there was a spike in 1999 for Carbon and 2005 for Non-Carbon HAP. </a:t>
            </a:r>
            <a:endParaRPr sz="900">
              <a:solidFill>
                <a:schemeClr val="dk1"/>
              </a:solidFill>
              <a:latin typeface="Josefin Sans Thin"/>
              <a:ea typeface="Josefin Sans Thin"/>
              <a:cs typeface="Josefin Sans Thin"/>
              <a:sym typeface="Josefin Sans Thin"/>
            </a:endParaRPr>
          </a:p>
          <a:p>
            <a:pPr indent="0" lvl="0" marL="0" rtl="0" algn="ctr">
              <a:lnSpc>
                <a:spcPct val="115000"/>
              </a:lnSpc>
              <a:spcBef>
                <a:spcPts val="1200"/>
              </a:spcBef>
              <a:spcAft>
                <a:spcPts val="1200"/>
              </a:spcAft>
              <a:buNone/>
            </a:pPr>
            <a:r>
              <a:rPr lang="en" sz="900">
                <a:solidFill>
                  <a:schemeClr val="dk1"/>
                </a:solidFill>
                <a:latin typeface="Josefin Sans Thin"/>
                <a:ea typeface="Josefin Sans Thin"/>
                <a:cs typeface="Josefin Sans Thin"/>
                <a:sym typeface="Josefin Sans Thin"/>
              </a:rPr>
              <a:t>What contributed to the spike? Let's find out. The next few slides are to analyze data for select years between 1990 and 2017 to get an insight about Highs and Lows.</a:t>
            </a:r>
            <a:endParaRPr sz="900">
              <a:solidFill>
                <a:schemeClr val="dk1"/>
              </a:solidFill>
              <a:latin typeface="Josefin Sans Thin"/>
              <a:ea typeface="Josefin Sans Thin"/>
              <a:cs typeface="Josefin Sans Thin"/>
              <a:sym typeface="Josefin Sans Thin"/>
            </a:endParaRPr>
          </a:p>
        </p:txBody>
      </p:sp>
      <p:cxnSp>
        <p:nvCxnSpPr>
          <p:cNvPr id="174" name="Google Shape;174;p21"/>
          <p:cNvCxnSpPr>
            <a:stCxn id="171" idx="3"/>
            <a:endCxn id="175" idx="1"/>
          </p:cNvCxnSpPr>
          <p:nvPr/>
        </p:nvCxnSpPr>
        <p:spPr>
          <a:xfrm flipH="1" rot="10800000">
            <a:off x="3143400" y="3241950"/>
            <a:ext cx="533400" cy="158400"/>
          </a:xfrm>
          <a:prstGeom prst="bentConnector3">
            <a:avLst>
              <a:gd fmla="val 50000" name="adj1"/>
            </a:avLst>
          </a:prstGeom>
          <a:noFill/>
          <a:ln cap="flat" cmpd="sng" w="9525">
            <a:solidFill>
              <a:schemeClr val="dk2"/>
            </a:solidFill>
            <a:prstDash val="solid"/>
            <a:round/>
            <a:headEnd len="med" w="med" type="none"/>
            <a:tailEnd len="med" w="med" type="none"/>
          </a:ln>
        </p:spPr>
      </p:cxnSp>
      <p:cxnSp>
        <p:nvCxnSpPr>
          <p:cNvPr id="176" name="Google Shape;176;p21"/>
          <p:cNvCxnSpPr>
            <a:stCxn id="172" idx="1"/>
            <a:endCxn id="177" idx="3"/>
          </p:cNvCxnSpPr>
          <p:nvPr/>
        </p:nvCxnSpPr>
        <p:spPr>
          <a:xfrm flipH="1">
            <a:off x="5728500" y="1266750"/>
            <a:ext cx="481800" cy="600"/>
          </a:xfrm>
          <a:prstGeom prst="bentConnector3">
            <a:avLst>
              <a:gd fmla="val 50000" name="adj1"/>
            </a:avLst>
          </a:prstGeom>
          <a:noFill/>
          <a:ln cap="flat" cmpd="sng" w="9525">
            <a:solidFill>
              <a:schemeClr val="dk2"/>
            </a:solidFill>
            <a:prstDash val="solid"/>
            <a:round/>
            <a:headEnd len="med" w="med" type="none"/>
            <a:tailEnd len="med" w="med" type="none"/>
          </a:ln>
        </p:spPr>
      </p:cxnSp>
      <p:pic>
        <p:nvPicPr>
          <p:cNvPr id="178" name="Google Shape;178;p21"/>
          <p:cNvPicPr preferRelativeResize="0"/>
          <p:nvPr/>
        </p:nvPicPr>
        <p:blipFill>
          <a:blip r:embed="rId6">
            <a:alphaModFix/>
          </a:blip>
          <a:stretch>
            <a:fillRect/>
          </a:stretch>
        </p:blipFill>
        <p:spPr>
          <a:xfrm>
            <a:off x="457200" y="513750"/>
            <a:ext cx="5266355" cy="1492825"/>
          </a:xfrm>
          <a:prstGeom prst="rect">
            <a:avLst/>
          </a:prstGeom>
          <a:noFill/>
          <a:ln>
            <a:noFill/>
          </a:ln>
        </p:spPr>
      </p:pic>
      <p:pic>
        <p:nvPicPr>
          <p:cNvPr id="179" name="Google Shape;179;p21"/>
          <p:cNvPicPr preferRelativeResize="0"/>
          <p:nvPr/>
        </p:nvPicPr>
        <p:blipFill>
          <a:blip r:embed="rId7">
            <a:alphaModFix/>
          </a:blip>
          <a:stretch>
            <a:fillRect/>
          </a:stretch>
        </p:blipFill>
        <p:spPr>
          <a:xfrm>
            <a:off x="3581400" y="2506330"/>
            <a:ext cx="5266945" cy="1404518"/>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